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239" r:id="rId1"/>
  </p:sldMasterIdLst>
  <p:sldIdLst>
    <p:sldId id="256" r:id="rId2"/>
    <p:sldId id="259" r:id="rId3"/>
    <p:sldId id="257" r:id="rId4"/>
    <p:sldId id="261" r:id="rId5"/>
    <p:sldId id="282" r:id="rId6"/>
    <p:sldId id="266" r:id="rId7"/>
    <p:sldId id="262" r:id="rId8"/>
    <p:sldId id="268" r:id="rId9"/>
    <p:sldId id="267" r:id="rId10"/>
    <p:sldId id="270" r:id="rId11"/>
    <p:sldId id="273" r:id="rId12"/>
    <p:sldId id="276" r:id="rId13"/>
    <p:sldId id="277" r:id="rId14"/>
    <p:sldId id="283" r:id="rId15"/>
    <p:sldId id="274" r:id="rId16"/>
    <p:sldId id="278" r:id="rId17"/>
    <p:sldId id="280" r:id="rId18"/>
    <p:sldId id="279" r:id="rId19"/>
    <p:sldId id="28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1C48BB4-A09D-564B-A80E-DD54184A3E3F}">
          <p14:sldIdLst>
            <p14:sldId id="256"/>
            <p14:sldId id="259"/>
            <p14:sldId id="257"/>
            <p14:sldId id="261"/>
            <p14:sldId id="282"/>
            <p14:sldId id="266"/>
            <p14:sldId id="262"/>
            <p14:sldId id="268"/>
            <p14:sldId id="267"/>
            <p14:sldId id="270"/>
            <p14:sldId id="273"/>
            <p14:sldId id="276"/>
            <p14:sldId id="277"/>
            <p14:sldId id="283"/>
            <p14:sldId id="274"/>
            <p14:sldId id="278"/>
            <p14:sldId id="280"/>
            <p14:sldId id="279"/>
            <p14:sldId id="28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88"/>
    <p:restoredTop sz="94648"/>
  </p:normalViewPr>
  <p:slideViewPr>
    <p:cSldViewPr snapToGrid="0" snapToObjects="1">
      <p:cViewPr>
        <p:scale>
          <a:sx n="126" d="100"/>
          <a:sy n="126" d="100"/>
        </p:scale>
        <p:origin x="-120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170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087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smtClean="0"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324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440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796027F-7875-4030-9381-8BD8C4F21935}" type="datetimeFigureOut">
              <a:rPr lang="en-US" smtClean="0"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973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551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9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64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590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smtClean="0"/>
              <a:t>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63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610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4259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0" r:id="rId1"/>
    <p:sldLayoutId id="2147484241" r:id="rId2"/>
    <p:sldLayoutId id="2147484242" r:id="rId3"/>
    <p:sldLayoutId id="2147484243" r:id="rId4"/>
    <p:sldLayoutId id="2147484244" r:id="rId5"/>
    <p:sldLayoutId id="2147484245" r:id="rId6"/>
    <p:sldLayoutId id="2147484246" r:id="rId7"/>
    <p:sldLayoutId id="2147484247" r:id="rId8"/>
    <p:sldLayoutId id="2147484248" r:id="rId9"/>
    <p:sldLayoutId id="2147484249" r:id="rId10"/>
    <p:sldLayoutId id="2147484250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HmEl-6Ae1Y" TargetMode="External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0BA920-B70F-F24A-81D1-0661B3966C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_tradnl" sz="4000" dirty="0"/>
              <a:t>Universidad politécnica de Madrid</a:t>
            </a:r>
            <a:br>
              <a:rPr lang="es-ES_tradnl" sz="4000" dirty="0"/>
            </a:br>
            <a:r>
              <a:rPr lang="es-ES_tradnl" sz="4000" dirty="0"/>
              <a:t/>
            </a:r>
            <a:br>
              <a:rPr lang="es-ES_tradnl" sz="4000" dirty="0"/>
            </a:br>
            <a:endParaRPr lang="es-ES_tradnl" sz="35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FEE9A5B-EE6C-D74B-AC3C-76664AA6E5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5127" y="3886680"/>
            <a:ext cx="8361229" cy="2171220"/>
          </a:xfrm>
        </p:spPr>
        <p:txBody>
          <a:bodyPr>
            <a:normAutofit/>
          </a:bodyPr>
          <a:lstStyle/>
          <a:p>
            <a:pPr algn="just"/>
            <a:r>
              <a:rPr lang="es-ES_tradnl" sz="2800" dirty="0">
                <a:solidFill>
                  <a:schemeClr val="bg1"/>
                </a:solidFill>
              </a:rPr>
              <a:t>DESARROLLO DE UN MÓDULO DOCENTE PARA PRÁCTICAS DE CONTROL UTILIZANDO LA TARJETA STM32 DISCOVERY</a:t>
            </a:r>
          </a:p>
          <a:p>
            <a:pPr algn="just"/>
            <a:r>
              <a:rPr lang="es-ES_tradnl" sz="2800" dirty="0">
                <a:solidFill>
                  <a:schemeClr val="bg1"/>
                </a:solidFill>
              </a:rPr>
              <a:t>Realizado por: pablo Buestán </a:t>
            </a:r>
            <a:r>
              <a:rPr lang="es-ES_tradnl" sz="2800" dirty="0" err="1">
                <a:solidFill>
                  <a:schemeClr val="bg1"/>
                </a:solidFill>
              </a:rPr>
              <a:t>andrade</a:t>
            </a:r>
            <a:endParaRPr lang="es-ES_tradnl" sz="28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AA2A266-7DC4-7449-8034-D5941DAAF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448" y="1800412"/>
            <a:ext cx="3314700" cy="927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A1C9243-9BC1-B446-A8BC-4230E01A403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09014" y="258333"/>
            <a:ext cx="1440000" cy="115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130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BC0573-EEF7-834E-8248-2239CE498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5400" dirty="0"/>
              <a:t>Control </a:t>
            </a:r>
            <a:r>
              <a:rPr lang="es-ES_tradnl" sz="5400" dirty="0" err="1"/>
              <a:t>pid</a:t>
            </a:r>
            <a:endParaRPr lang="es-ES_tradnl" sz="5400" dirty="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ED05A900-763C-6045-B441-23296444942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0530807" y="776012"/>
            <a:ext cx="1080000" cy="866087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252188E3-DDDA-BA4D-9F89-B45AAF1678CD}"/>
              </a:ext>
            </a:extLst>
          </p:cNvPr>
          <p:cNvSpPr/>
          <p:nvPr/>
        </p:nvSpPr>
        <p:spPr>
          <a:xfrm>
            <a:off x="581192" y="5904089"/>
            <a:ext cx="8640000" cy="344843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xmlns="" id="{9EC36BB4-F389-EA48-8A35-694645D8ABDA}"/>
              </a:ext>
            </a:extLst>
          </p:cNvPr>
          <p:cNvSpPr/>
          <p:nvPr/>
        </p:nvSpPr>
        <p:spPr>
          <a:xfrm>
            <a:off x="581192" y="4385733"/>
            <a:ext cx="2160000" cy="36000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xmlns="" id="{A363C140-EC0E-224A-9286-CFE14DC24EB8}"/>
              </a:ext>
            </a:extLst>
          </p:cNvPr>
          <p:cNvSpPr/>
          <p:nvPr/>
        </p:nvSpPr>
        <p:spPr>
          <a:xfrm>
            <a:off x="2741192" y="4385733"/>
            <a:ext cx="2160000" cy="36000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xmlns="" id="{6AA1496C-8D97-2F49-95CC-D883233E05D5}"/>
              </a:ext>
            </a:extLst>
          </p:cNvPr>
          <p:cNvSpPr/>
          <p:nvPr/>
        </p:nvSpPr>
        <p:spPr>
          <a:xfrm>
            <a:off x="4901192" y="4385733"/>
            <a:ext cx="2160000" cy="36000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9634B7CF-A203-0248-BD99-C56C0D868E4D}"/>
              </a:ext>
            </a:extLst>
          </p:cNvPr>
          <p:cNvSpPr/>
          <p:nvPr/>
        </p:nvSpPr>
        <p:spPr>
          <a:xfrm>
            <a:off x="7061192" y="4385733"/>
            <a:ext cx="2160000" cy="36000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xmlns="" id="{1F24A28E-4DE3-D14C-8EEA-41D7739DEAAA}"/>
              </a:ext>
            </a:extLst>
          </p:cNvPr>
          <p:cNvSpPr/>
          <p:nvPr/>
        </p:nvSpPr>
        <p:spPr>
          <a:xfrm>
            <a:off x="581192" y="2867377"/>
            <a:ext cx="2160000" cy="3600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xmlns="" id="{4FC7C474-8B84-AE41-9E84-2A35EEFAB9FE}"/>
              </a:ext>
            </a:extLst>
          </p:cNvPr>
          <p:cNvSpPr/>
          <p:nvPr/>
        </p:nvSpPr>
        <p:spPr>
          <a:xfrm>
            <a:off x="2741192" y="2867377"/>
            <a:ext cx="2160000" cy="3600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xmlns="" id="{BA79310E-8AD6-8544-A35B-F99CF06955BD}"/>
              </a:ext>
            </a:extLst>
          </p:cNvPr>
          <p:cNvSpPr/>
          <p:nvPr/>
        </p:nvSpPr>
        <p:spPr>
          <a:xfrm>
            <a:off x="4901192" y="2867377"/>
            <a:ext cx="2160000" cy="3600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xmlns="" id="{CE506974-C5B2-A940-9223-016422B986EB}"/>
              </a:ext>
            </a:extLst>
          </p:cNvPr>
          <p:cNvSpPr/>
          <p:nvPr/>
        </p:nvSpPr>
        <p:spPr>
          <a:xfrm>
            <a:off x="7061192" y="2867377"/>
            <a:ext cx="2160000" cy="3600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46ADD6C-D7B6-7542-B0C1-312E5BAEF8D2}"/>
              </a:ext>
            </a:extLst>
          </p:cNvPr>
          <p:cNvSpPr txBox="1"/>
          <p:nvPr/>
        </p:nvSpPr>
        <p:spPr>
          <a:xfrm>
            <a:off x="627547" y="2869679"/>
            <a:ext cx="2055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</a:rPr>
              <a:t>Proceso aperiódico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8F44A8CB-F8D6-5F46-B650-65E338C35400}"/>
              </a:ext>
            </a:extLst>
          </p:cNvPr>
          <p:cNvSpPr txBox="1"/>
          <p:nvPr/>
        </p:nvSpPr>
        <p:spPr>
          <a:xfrm>
            <a:off x="615185" y="4404906"/>
            <a:ext cx="1959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Proceso periódico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4D191C43-3A1C-6C49-8224-3038C9B62557}"/>
              </a:ext>
            </a:extLst>
          </p:cNvPr>
          <p:cNvSpPr txBox="1"/>
          <p:nvPr/>
        </p:nvSpPr>
        <p:spPr>
          <a:xfrm>
            <a:off x="573207" y="5900138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Máquina de estados </a:t>
            </a:r>
          </a:p>
        </p:txBody>
      </p:sp>
      <p:sp>
        <p:nvSpPr>
          <p:cNvPr id="55" name="Down Arrow 54">
            <a:extLst>
              <a:ext uri="{FF2B5EF4-FFF2-40B4-BE49-F238E27FC236}">
                <a16:creationId xmlns:a16="http://schemas.microsoft.com/office/drawing/2014/main" xmlns="" id="{4175362B-E257-844D-8813-A0BDD9B7654E}"/>
              </a:ext>
            </a:extLst>
          </p:cNvPr>
          <p:cNvSpPr/>
          <p:nvPr/>
        </p:nvSpPr>
        <p:spPr>
          <a:xfrm>
            <a:off x="2524033" y="1893756"/>
            <a:ext cx="434317" cy="4010333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8" name="Down Arrow 57">
            <a:extLst>
              <a:ext uri="{FF2B5EF4-FFF2-40B4-BE49-F238E27FC236}">
                <a16:creationId xmlns:a16="http://schemas.microsoft.com/office/drawing/2014/main" xmlns="" id="{704C7A5D-9FA1-8A48-8EA0-5ED6045F2EA9}"/>
              </a:ext>
            </a:extLst>
          </p:cNvPr>
          <p:cNvSpPr/>
          <p:nvPr/>
        </p:nvSpPr>
        <p:spPr>
          <a:xfrm>
            <a:off x="4684032" y="1893755"/>
            <a:ext cx="434317" cy="4010333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9" name="Down Arrow 58">
            <a:extLst>
              <a:ext uri="{FF2B5EF4-FFF2-40B4-BE49-F238E27FC236}">
                <a16:creationId xmlns:a16="http://schemas.microsoft.com/office/drawing/2014/main" xmlns="" id="{C9149D3E-014D-EE4B-94D0-32A9B1EF45DA}"/>
              </a:ext>
            </a:extLst>
          </p:cNvPr>
          <p:cNvSpPr/>
          <p:nvPr/>
        </p:nvSpPr>
        <p:spPr>
          <a:xfrm>
            <a:off x="6844031" y="1893756"/>
            <a:ext cx="434317" cy="4010332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xmlns="" id="{4D02C292-C308-AF48-88DB-BAB0717DEC9A}"/>
              </a:ext>
            </a:extLst>
          </p:cNvPr>
          <p:cNvSpPr/>
          <p:nvPr/>
        </p:nvSpPr>
        <p:spPr>
          <a:xfrm>
            <a:off x="730619" y="1894803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0" name="Down Arrow 59">
            <a:extLst>
              <a:ext uri="{FF2B5EF4-FFF2-40B4-BE49-F238E27FC236}">
                <a16:creationId xmlns:a16="http://schemas.microsoft.com/office/drawing/2014/main" xmlns="" id="{82A23DCC-1081-1C46-9947-5725E996990E}"/>
              </a:ext>
            </a:extLst>
          </p:cNvPr>
          <p:cNvSpPr/>
          <p:nvPr/>
        </p:nvSpPr>
        <p:spPr>
          <a:xfrm>
            <a:off x="984619" y="1894803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1" name="Down Arrow 60">
            <a:extLst>
              <a:ext uri="{FF2B5EF4-FFF2-40B4-BE49-F238E27FC236}">
                <a16:creationId xmlns:a16="http://schemas.microsoft.com/office/drawing/2014/main" xmlns="" id="{EF8DBB53-9124-4741-8439-936EFEC9B1FB}"/>
              </a:ext>
            </a:extLst>
          </p:cNvPr>
          <p:cNvSpPr/>
          <p:nvPr/>
        </p:nvSpPr>
        <p:spPr>
          <a:xfrm>
            <a:off x="1391501" y="1894803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2" name="Down Arrow 61">
            <a:extLst>
              <a:ext uri="{FF2B5EF4-FFF2-40B4-BE49-F238E27FC236}">
                <a16:creationId xmlns:a16="http://schemas.microsoft.com/office/drawing/2014/main" xmlns="" id="{4D66DD1A-A77E-1342-B3F6-2EA8C9B5B90E}"/>
              </a:ext>
            </a:extLst>
          </p:cNvPr>
          <p:cNvSpPr/>
          <p:nvPr/>
        </p:nvSpPr>
        <p:spPr>
          <a:xfrm>
            <a:off x="1542905" y="1894803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3" name="Down Arrow 62">
            <a:extLst>
              <a:ext uri="{FF2B5EF4-FFF2-40B4-BE49-F238E27FC236}">
                <a16:creationId xmlns:a16="http://schemas.microsoft.com/office/drawing/2014/main" xmlns="" id="{1D849ADD-25BF-014F-8312-700A285C72A3}"/>
              </a:ext>
            </a:extLst>
          </p:cNvPr>
          <p:cNvSpPr/>
          <p:nvPr/>
        </p:nvSpPr>
        <p:spPr>
          <a:xfrm>
            <a:off x="1747828" y="1894803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4" name="Down Arrow 63">
            <a:extLst>
              <a:ext uri="{FF2B5EF4-FFF2-40B4-BE49-F238E27FC236}">
                <a16:creationId xmlns:a16="http://schemas.microsoft.com/office/drawing/2014/main" xmlns="" id="{5D05CEC0-3E3D-A247-912E-59DBDAF3EA97}"/>
              </a:ext>
            </a:extLst>
          </p:cNvPr>
          <p:cNvSpPr/>
          <p:nvPr/>
        </p:nvSpPr>
        <p:spPr>
          <a:xfrm>
            <a:off x="2016042" y="1894803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5" name="Down Arrow 64">
            <a:extLst>
              <a:ext uri="{FF2B5EF4-FFF2-40B4-BE49-F238E27FC236}">
                <a16:creationId xmlns:a16="http://schemas.microsoft.com/office/drawing/2014/main" xmlns="" id="{41B892DF-2511-7543-9E9B-D4FB6014FE8A}"/>
              </a:ext>
            </a:extLst>
          </p:cNvPr>
          <p:cNvSpPr/>
          <p:nvPr/>
        </p:nvSpPr>
        <p:spPr>
          <a:xfrm>
            <a:off x="2154710" y="1894803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6" name="Down Arrow 65">
            <a:extLst>
              <a:ext uri="{FF2B5EF4-FFF2-40B4-BE49-F238E27FC236}">
                <a16:creationId xmlns:a16="http://schemas.microsoft.com/office/drawing/2014/main" xmlns="" id="{B6CF002A-F1D5-D84C-8706-1753F11B83F7}"/>
              </a:ext>
            </a:extLst>
          </p:cNvPr>
          <p:cNvSpPr/>
          <p:nvPr/>
        </p:nvSpPr>
        <p:spPr>
          <a:xfrm>
            <a:off x="1188055" y="1910678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7" name="Down Arrow 66">
            <a:extLst>
              <a:ext uri="{FF2B5EF4-FFF2-40B4-BE49-F238E27FC236}">
                <a16:creationId xmlns:a16="http://schemas.microsoft.com/office/drawing/2014/main" xmlns="" id="{6100A39D-6A78-8249-8AA1-C95050D25785}"/>
              </a:ext>
            </a:extLst>
          </p:cNvPr>
          <p:cNvSpPr/>
          <p:nvPr/>
        </p:nvSpPr>
        <p:spPr>
          <a:xfrm>
            <a:off x="2351607" y="1893756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8" name="Down Arrow 67">
            <a:extLst>
              <a:ext uri="{FF2B5EF4-FFF2-40B4-BE49-F238E27FC236}">
                <a16:creationId xmlns:a16="http://schemas.microsoft.com/office/drawing/2014/main" xmlns="" id="{6972D378-16E8-8E4D-B348-3EA12E6DE6C7}"/>
              </a:ext>
            </a:extLst>
          </p:cNvPr>
          <p:cNvSpPr/>
          <p:nvPr/>
        </p:nvSpPr>
        <p:spPr>
          <a:xfrm>
            <a:off x="2504488" y="1893756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9" name="Down Arrow 68">
            <a:extLst>
              <a:ext uri="{FF2B5EF4-FFF2-40B4-BE49-F238E27FC236}">
                <a16:creationId xmlns:a16="http://schemas.microsoft.com/office/drawing/2014/main" xmlns="" id="{8C0594D9-C781-434F-B4A9-3052D244AB9F}"/>
              </a:ext>
            </a:extLst>
          </p:cNvPr>
          <p:cNvSpPr/>
          <p:nvPr/>
        </p:nvSpPr>
        <p:spPr>
          <a:xfrm>
            <a:off x="2946615" y="1893756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0" name="Down Arrow 69">
            <a:extLst>
              <a:ext uri="{FF2B5EF4-FFF2-40B4-BE49-F238E27FC236}">
                <a16:creationId xmlns:a16="http://schemas.microsoft.com/office/drawing/2014/main" xmlns="" id="{9D3C11EF-2C2D-6346-A8E5-D2567F422349}"/>
              </a:ext>
            </a:extLst>
          </p:cNvPr>
          <p:cNvSpPr/>
          <p:nvPr/>
        </p:nvSpPr>
        <p:spPr>
          <a:xfrm>
            <a:off x="3081915" y="1893756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1" name="Down Arrow 70">
            <a:extLst>
              <a:ext uri="{FF2B5EF4-FFF2-40B4-BE49-F238E27FC236}">
                <a16:creationId xmlns:a16="http://schemas.microsoft.com/office/drawing/2014/main" xmlns="" id="{5CF1476F-F5B6-8043-8225-3A0880A8F925}"/>
              </a:ext>
            </a:extLst>
          </p:cNvPr>
          <p:cNvSpPr/>
          <p:nvPr/>
        </p:nvSpPr>
        <p:spPr>
          <a:xfrm>
            <a:off x="3282945" y="1893756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2" name="Down Arrow 71">
            <a:extLst>
              <a:ext uri="{FF2B5EF4-FFF2-40B4-BE49-F238E27FC236}">
                <a16:creationId xmlns:a16="http://schemas.microsoft.com/office/drawing/2014/main" xmlns="" id="{EB65903B-47E7-DE44-A8C6-24B2EB8BC343}"/>
              </a:ext>
            </a:extLst>
          </p:cNvPr>
          <p:cNvSpPr/>
          <p:nvPr/>
        </p:nvSpPr>
        <p:spPr>
          <a:xfrm>
            <a:off x="3389579" y="1893756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3" name="Down Arrow 72">
            <a:extLst>
              <a:ext uri="{FF2B5EF4-FFF2-40B4-BE49-F238E27FC236}">
                <a16:creationId xmlns:a16="http://schemas.microsoft.com/office/drawing/2014/main" xmlns="" id="{2A6347BF-9F49-CC45-A9DB-553C162F3339}"/>
              </a:ext>
            </a:extLst>
          </p:cNvPr>
          <p:cNvSpPr/>
          <p:nvPr/>
        </p:nvSpPr>
        <p:spPr>
          <a:xfrm>
            <a:off x="3555797" y="1888347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4" name="Down Arrow 73">
            <a:extLst>
              <a:ext uri="{FF2B5EF4-FFF2-40B4-BE49-F238E27FC236}">
                <a16:creationId xmlns:a16="http://schemas.microsoft.com/office/drawing/2014/main" xmlns="" id="{2F65180D-20A7-AC41-B95D-9D8492E10599}"/>
              </a:ext>
            </a:extLst>
          </p:cNvPr>
          <p:cNvSpPr/>
          <p:nvPr/>
        </p:nvSpPr>
        <p:spPr>
          <a:xfrm>
            <a:off x="3757489" y="1893447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5" name="Down Arrow 74">
            <a:extLst>
              <a:ext uri="{FF2B5EF4-FFF2-40B4-BE49-F238E27FC236}">
                <a16:creationId xmlns:a16="http://schemas.microsoft.com/office/drawing/2014/main" xmlns="" id="{4E642A61-54DF-7843-854C-F898A157C364}"/>
              </a:ext>
            </a:extLst>
          </p:cNvPr>
          <p:cNvSpPr/>
          <p:nvPr/>
        </p:nvSpPr>
        <p:spPr>
          <a:xfrm>
            <a:off x="3876092" y="1888347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6" name="Down Arrow 75">
            <a:extLst>
              <a:ext uri="{FF2B5EF4-FFF2-40B4-BE49-F238E27FC236}">
                <a16:creationId xmlns:a16="http://schemas.microsoft.com/office/drawing/2014/main" xmlns="" id="{49F8D092-C644-F04A-919E-0DAB55CAA913}"/>
              </a:ext>
            </a:extLst>
          </p:cNvPr>
          <p:cNvSpPr/>
          <p:nvPr/>
        </p:nvSpPr>
        <p:spPr>
          <a:xfrm>
            <a:off x="4129893" y="1894803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7" name="Down Arrow 76">
            <a:extLst>
              <a:ext uri="{FF2B5EF4-FFF2-40B4-BE49-F238E27FC236}">
                <a16:creationId xmlns:a16="http://schemas.microsoft.com/office/drawing/2014/main" xmlns="" id="{D323E64D-80C5-C742-937C-0E8495B2AA81}"/>
              </a:ext>
            </a:extLst>
          </p:cNvPr>
          <p:cNvSpPr/>
          <p:nvPr/>
        </p:nvSpPr>
        <p:spPr>
          <a:xfrm>
            <a:off x="4282585" y="1888347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8" name="Down Arrow 77">
            <a:extLst>
              <a:ext uri="{FF2B5EF4-FFF2-40B4-BE49-F238E27FC236}">
                <a16:creationId xmlns:a16="http://schemas.microsoft.com/office/drawing/2014/main" xmlns="" id="{25915C87-E12C-2F4E-AECC-F54329C2FA82}"/>
              </a:ext>
            </a:extLst>
          </p:cNvPr>
          <p:cNvSpPr/>
          <p:nvPr/>
        </p:nvSpPr>
        <p:spPr>
          <a:xfrm>
            <a:off x="4452894" y="1894803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9" name="Down Arrow 78">
            <a:extLst>
              <a:ext uri="{FF2B5EF4-FFF2-40B4-BE49-F238E27FC236}">
                <a16:creationId xmlns:a16="http://schemas.microsoft.com/office/drawing/2014/main" xmlns="" id="{5526C5A7-B0F4-9B45-8A71-365F299C730A}"/>
              </a:ext>
            </a:extLst>
          </p:cNvPr>
          <p:cNvSpPr/>
          <p:nvPr/>
        </p:nvSpPr>
        <p:spPr>
          <a:xfrm>
            <a:off x="4603775" y="1893447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0" name="Down Arrow 79">
            <a:extLst>
              <a:ext uri="{FF2B5EF4-FFF2-40B4-BE49-F238E27FC236}">
                <a16:creationId xmlns:a16="http://schemas.microsoft.com/office/drawing/2014/main" xmlns="" id="{B7AA0C83-D011-6845-9D71-8B9E6253A4E2}"/>
              </a:ext>
            </a:extLst>
          </p:cNvPr>
          <p:cNvSpPr/>
          <p:nvPr/>
        </p:nvSpPr>
        <p:spPr>
          <a:xfrm>
            <a:off x="4009437" y="1888347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1" name="Down Arrow 80">
            <a:extLst>
              <a:ext uri="{FF2B5EF4-FFF2-40B4-BE49-F238E27FC236}">
                <a16:creationId xmlns:a16="http://schemas.microsoft.com/office/drawing/2014/main" xmlns="" id="{54B3C971-3BE8-A441-841B-78AFA59D73FC}"/>
              </a:ext>
            </a:extLst>
          </p:cNvPr>
          <p:cNvSpPr/>
          <p:nvPr/>
        </p:nvSpPr>
        <p:spPr>
          <a:xfrm>
            <a:off x="5148918" y="1888347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2" name="Down Arrow 81">
            <a:extLst>
              <a:ext uri="{FF2B5EF4-FFF2-40B4-BE49-F238E27FC236}">
                <a16:creationId xmlns:a16="http://schemas.microsoft.com/office/drawing/2014/main" xmlns="" id="{6E9BFDD8-3F64-EF4D-8D35-2B223A0005B9}"/>
              </a:ext>
            </a:extLst>
          </p:cNvPr>
          <p:cNvSpPr/>
          <p:nvPr/>
        </p:nvSpPr>
        <p:spPr>
          <a:xfrm>
            <a:off x="5279111" y="1888347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3" name="Down Arrow 82">
            <a:extLst>
              <a:ext uri="{FF2B5EF4-FFF2-40B4-BE49-F238E27FC236}">
                <a16:creationId xmlns:a16="http://schemas.microsoft.com/office/drawing/2014/main" xmlns="" id="{16369FC1-04A7-834D-81A7-59D4603742A3}"/>
              </a:ext>
            </a:extLst>
          </p:cNvPr>
          <p:cNvSpPr/>
          <p:nvPr/>
        </p:nvSpPr>
        <p:spPr>
          <a:xfrm>
            <a:off x="5432821" y="1888347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4" name="Down Arrow 83">
            <a:extLst>
              <a:ext uri="{FF2B5EF4-FFF2-40B4-BE49-F238E27FC236}">
                <a16:creationId xmlns:a16="http://schemas.microsoft.com/office/drawing/2014/main" xmlns="" id="{07DC699F-4308-9549-9D77-03CA8EE8A177}"/>
              </a:ext>
            </a:extLst>
          </p:cNvPr>
          <p:cNvSpPr/>
          <p:nvPr/>
        </p:nvSpPr>
        <p:spPr>
          <a:xfrm>
            <a:off x="5581310" y="1888347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5" name="Down Arrow 84">
            <a:extLst>
              <a:ext uri="{FF2B5EF4-FFF2-40B4-BE49-F238E27FC236}">
                <a16:creationId xmlns:a16="http://schemas.microsoft.com/office/drawing/2014/main" xmlns="" id="{584DDBB7-9F63-2E4B-87B2-4775C129D716}"/>
              </a:ext>
            </a:extLst>
          </p:cNvPr>
          <p:cNvSpPr/>
          <p:nvPr/>
        </p:nvSpPr>
        <p:spPr>
          <a:xfrm>
            <a:off x="5720093" y="1888347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6" name="Down Arrow 85">
            <a:extLst>
              <a:ext uri="{FF2B5EF4-FFF2-40B4-BE49-F238E27FC236}">
                <a16:creationId xmlns:a16="http://schemas.microsoft.com/office/drawing/2014/main" xmlns="" id="{A01C4091-E729-AF4E-98DE-5140BC9184C5}"/>
              </a:ext>
            </a:extLst>
          </p:cNvPr>
          <p:cNvSpPr/>
          <p:nvPr/>
        </p:nvSpPr>
        <p:spPr>
          <a:xfrm>
            <a:off x="5854455" y="1888347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7" name="Down Arrow 86">
            <a:extLst>
              <a:ext uri="{FF2B5EF4-FFF2-40B4-BE49-F238E27FC236}">
                <a16:creationId xmlns:a16="http://schemas.microsoft.com/office/drawing/2014/main" xmlns="" id="{6804E196-4423-D24C-A6F8-CEF28C65D997}"/>
              </a:ext>
            </a:extLst>
          </p:cNvPr>
          <p:cNvSpPr/>
          <p:nvPr/>
        </p:nvSpPr>
        <p:spPr>
          <a:xfrm>
            <a:off x="6041341" y="1903612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8" name="Down Arrow 87">
            <a:extLst>
              <a:ext uri="{FF2B5EF4-FFF2-40B4-BE49-F238E27FC236}">
                <a16:creationId xmlns:a16="http://schemas.microsoft.com/office/drawing/2014/main" xmlns="" id="{13A910B5-CF38-BF48-8C14-48CC22ADCF35}"/>
              </a:ext>
            </a:extLst>
          </p:cNvPr>
          <p:cNvSpPr/>
          <p:nvPr/>
        </p:nvSpPr>
        <p:spPr>
          <a:xfrm>
            <a:off x="6177672" y="1888347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9" name="Down Arrow 88">
            <a:extLst>
              <a:ext uri="{FF2B5EF4-FFF2-40B4-BE49-F238E27FC236}">
                <a16:creationId xmlns:a16="http://schemas.microsoft.com/office/drawing/2014/main" xmlns="" id="{47AF89BD-ADD6-354D-88C4-DC126FE9AFDA}"/>
              </a:ext>
            </a:extLst>
          </p:cNvPr>
          <p:cNvSpPr/>
          <p:nvPr/>
        </p:nvSpPr>
        <p:spPr>
          <a:xfrm>
            <a:off x="6380011" y="1903612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0" name="Down Arrow 89">
            <a:extLst>
              <a:ext uri="{FF2B5EF4-FFF2-40B4-BE49-F238E27FC236}">
                <a16:creationId xmlns:a16="http://schemas.microsoft.com/office/drawing/2014/main" xmlns="" id="{0E2A6951-12C4-7C49-9B9D-50764CA77E03}"/>
              </a:ext>
            </a:extLst>
          </p:cNvPr>
          <p:cNvSpPr/>
          <p:nvPr/>
        </p:nvSpPr>
        <p:spPr>
          <a:xfrm>
            <a:off x="6500889" y="1888347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1" name="Down Arrow 90">
            <a:extLst>
              <a:ext uri="{FF2B5EF4-FFF2-40B4-BE49-F238E27FC236}">
                <a16:creationId xmlns:a16="http://schemas.microsoft.com/office/drawing/2014/main" xmlns="" id="{655DD9A9-C564-B440-843D-6950B947B250}"/>
              </a:ext>
            </a:extLst>
          </p:cNvPr>
          <p:cNvSpPr/>
          <p:nvPr/>
        </p:nvSpPr>
        <p:spPr>
          <a:xfrm>
            <a:off x="6668126" y="1888347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2" name="Down Arrow 91">
            <a:extLst>
              <a:ext uri="{FF2B5EF4-FFF2-40B4-BE49-F238E27FC236}">
                <a16:creationId xmlns:a16="http://schemas.microsoft.com/office/drawing/2014/main" xmlns="" id="{00538DE9-8732-6747-8610-50E9FA9F435E}"/>
              </a:ext>
            </a:extLst>
          </p:cNvPr>
          <p:cNvSpPr/>
          <p:nvPr/>
        </p:nvSpPr>
        <p:spPr>
          <a:xfrm>
            <a:off x="6784808" y="1886821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3" name="Down Arrow 92">
            <a:extLst>
              <a:ext uri="{FF2B5EF4-FFF2-40B4-BE49-F238E27FC236}">
                <a16:creationId xmlns:a16="http://schemas.microsoft.com/office/drawing/2014/main" xmlns="" id="{DCDB55CE-AE8A-504D-9B4D-BB01DB2D7B63}"/>
              </a:ext>
            </a:extLst>
          </p:cNvPr>
          <p:cNvSpPr/>
          <p:nvPr/>
        </p:nvSpPr>
        <p:spPr>
          <a:xfrm>
            <a:off x="9011056" y="1893756"/>
            <a:ext cx="434317" cy="4010332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4" name="Down Arrow 93">
            <a:extLst>
              <a:ext uri="{FF2B5EF4-FFF2-40B4-BE49-F238E27FC236}">
                <a16:creationId xmlns:a16="http://schemas.microsoft.com/office/drawing/2014/main" xmlns="" id="{6466691B-99FD-EE4A-BCD5-E97CBC05F3E8}"/>
              </a:ext>
            </a:extLst>
          </p:cNvPr>
          <p:cNvSpPr/>
          <p:nvPr/>
        </p:nvSpPr>
        <p:spPr>
          <a:xfrm>
            <a:off x="7293914" y="1886821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5" name="Down Arrow 94">
            <a:extLst>
              <a:ext uri="{FF2B5EF4-FFF2-40B4-BE49-F238E27FC236}">
                <a16:creationId xmlns:a16="http://schemas.microsoft.com/office/drawing/2014/main" xmlns="" id="{4A0D36E7-126B-0F43-8B33-4DEB06C688E1}"/>
              </a:ext>
            </a:extLst>
          </p:cNvPr>
          <p:cNvSpPr/>
          <p:nvPr/>
        </p:nvSpPr>
        <p:spPr>
          <a:xfrm>
            <a:off x="7446908" y="1886821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6" name="Down Arrow 95">
            <a:extLst>
              <a:ext uri="{FF2B5EF4-FFF2-40B4-BE49-F238E27FC236}">
                <a16:creationId xmlns:a16="http://schemas.microsoft.com/office/drawing/2014/main" xmlns="" id="{88C83A28-5667-3244-BF57-A5205DB6E4BE}"/>
              </a:ext>
            </a:extLst>
          </p:cNvPr>
          <p:cNvSpPr/>
          <p:nvPr/>
        </p:nvSpPr>
        <p:spPr>
          <a:xfrm>
            <a:off x="7618527" y="1903612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7" name="Down Arrow 96">
            <a:extLst>
              <a:ext uri="{FF2B5EF4-FFF2-40B4-BE49-F238E27FC236}">
                <a16:creationId xmlns:a16="http://schemas.microsoft.com/office/drawing/2014/main" xmlns="" id="{337D957C-4EFC-8646-987B-7ED065396D4C}"/>
              </a:ext>
            </a:extLst>
          </p:cNvPr>
          <p:cNvSpPr/>
          <p:nvPr/>
        </p:nvSpPr>
        <p:spPr>
          <a:xfrm>
            <a:off x="7751462" y="1903612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8" name="Down Arrow 97">
            <a:extLst>
              <a:ext uri="{FF2B5EF4-FFF2-40B4-BE49-F238E27FC236}">
                <a16:creationId xmlns:a16="http://schemas.microsoft.com/office/drawing/2014/main" xmlns="" id="{9A8D1D2F-76DD-014F-8A93-181AD3173CBC}"/>
              </a:ext>
            </a:extLst>
          </p:cNvPr>
          <p:cNvSpPr/>
          <p:nvPr/>
        </p:nvSpPr>
        <p:spPr>
          <a:xfrm>
            <a:off x="7904202" y="1903612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9" name="Down Arrow 98">
            <a:extLst>
              <a:ext uri="{FF2B5EF4-FFF2-40B4-BE49-F238E27FC236}">
                <a16:creationId xmlns:a16="http://schemas.microsoft.com/office/drawing/2014/main" xmlns="" id="{C320174E-16F1-B443-98CE-34AD000D8AB2}"/>
              </a:ext>
            </a:extLst>
          </p:cNvPr>
          <p:cNvSpPr/>
          <p:nvPr/>
        </p:nvSpPr>
        <p:spPr>
          <a:xfrm>
            <a:off x="8040875" y="1903612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0" name="Down Arrow 99">
            <a:extLst>
              <a:ext uri="{FF2B5EF4-FFF2-40B4-BE49-F238E27FC236}">
                <a16:creationId xmlns:a16="http://schemas.microsoft.com/office/drawing/2014/main" xmlns="" id="{60DE1EB1-15E0-5847-855F-378F5437E816}"/>
              </a:ext>
            </a:extLst>
          </p:cNvPr>
          <p:cNvSpPr/>
          <p:nvPr/>
        </p:nvSpPr>
        <p:spPr>
          <a:xfrm>
            <a:off x="8140297" y="1903612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1" name="Down Arrow 100">
            <a:extLst>
              <a:ext uri="{FF2B5EF4-FFF2-40B4-BE49-F238E27FC236}">
                <a16:creationId xmlns:a16="http://schemas.microsoft.com/office/drawing/2014/main" xmlns="" id="{CA3E64D3-DBCE-BD45-9BE5-240391979661}"/>
              </a:ext>
            </a:extLst>
          </p:cNvPr>
          <p:cNvSpPr/>
          <p:nvPr/>
        </p:nvSpPr>
        <p:spPr>
          <a:xfrm>
            <a:off x="8326150" y="1903612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2" name="Down Arrow 101">
            <a:extLst>
              <a:ext uri="{FF2B5EF4-FFF2-40B4-BE49-F238E27FC236}">
                <a16:creationId xmlns:a16="http://schemas.microsoft.com/office/drawing/2014/main" xmlns="" id="{140E2EC8-382D-4241-8BBC-14A0F429B04B}"/>
              </a:ext>
            </a:extLst>
          </p:cNvPr>
          <p:cNvSpPr/>
          <p:nvPr/>
        </p:nvSpPr>
        <p:spPr>
          <a:xfrm>
            <a:off x="8444281" y="1886821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3" name="Down Arrow 102">
            <a:extLst>
              <a:ext uri="{FF2B5EF4-FFF2-40B4-BE49-F238E27FC236}">
                <a16:creationId xmlns:a16="http://schemas.microsoft.com/office/drawing/2014/main" xmlns="" id="{ACD11A69-3EE7-984D-B78C-F121EF6B948A}"/>
              </a:ext>
            </a:extLst>
          </p:cNvPr>
          <p:cNvSpPr/>
          <p:nvPr/>
        </p:nvSpPr>
        <p:spPr>
          <a:xfrm>
            <a:off x="8578254" y="1903612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4" name="Down Arrow 103">
            <a:extLst>
              <a:ext uri="{FF2B5EF4-FFF2-40B4-BE49-F238E27FC236}">
                <a16:creationId xmlns:a16="http://schemas.microsoft.com/office/drawing/2014/main" xmlns="" id="{2BBA9A5B-B509-BE49-A361-EB42BAC01C0B}"/>
              </a:ext>
            </a:extLst>
          </p:cNvPr>
          <p:cNvSpPr/>
          <p:nvPr/>
        </p:nvSpPr>
        <p:spPr>
          <a:xfrm>
            <a:off x="8733214" y="1903612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5" name="Down Arrow 104">
            <a:extLst>
              <a:ext uri="{FF2B5EF4-FFF2-40B4-BE49-F238E27FC236}">
                <a16:creationId xmlns:a16="http://schemas.microsoft.com/office/drawing/2014/main" xmlns="" id="{53B682E7-9A91-8147-B690-27773E6B8B52}"/>
              </a:ext>
            </a:extLst>
          </p:cNvPr>
          <p:cNvSpPr/>
          <p:nvPr/>
        </p:nvSpPr>
        <p:spPr>
          <a:xfrm>
            <a:off x="8851934" y="1886821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6" name="Down Arrow 105">
            <a:extLst>
              <a:ext uri="{FF2B5EF4-FFF2-40B4-BE49-F238E27FC236}">
                <a16:creationId xmlns:a16="http://schemas.microsoft.com/office/drawing/2014/main" xmlns="" id="{B8B8E73D-66EC-B84D-8FFA-E0AFB2BCECFE}"/>
              </a:ext>
            </a:extLst>
          </p:cNvPr>
          <p:cNvSpPr/>
          <p:nvPr/>
        </p:nvSpPr>
        <p:spPr>
          <a:xfrm>
            <a:off x="8986421" y="1903612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F901F45D-71DF-9943-AAA7-A7CF50A7DF2D}"/>
              </a:ext>
            </a:extLst>
          </p:cNvPr>
          <p:cNvSpPr/>
          <p:nvPr/>
        </p:nvSpPr>
        <p:spPr>
          <a:xfrm>
            <a:off x="9603973" y="1910679"/>
            <a:ext cx="2328130" cy="12828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Contador TIM3 que adquiere los datos del medidor de velocidad</a:t>
            </a:r>
          </a:p>
        </p:txBody>
      </p:sp>
      <p:sp>
        <p:nvSpPr>
          <p:cNvPr id="107" name="Rounded Rectangle 106">
            <a:extLst>
              <a:ext uri="{FF2B5EF4-FFF2-40B4-BE49-F238E27FC236}">
                <a16:creationId xmlns:a16="http://schemas.microsoft.com/office/drawing/2014/main" xmlns="" id="{25419DCF-8D30-C24F-BF1D-BC072EA58FCF}"/>
              </a:ext>
            </a:extLst>
          </p:cNvPr>
          <p:cNvSpPr/>
          <p:nvPr/>
        </p:nvSpPr>
        <p:spPr>
          <a:xfrm>
            <a:off x="9622106" y="3462137"/>
            <a:ext cx="2328130" cy="1282878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solidFill>
                  <a:schemeClr val="tx1"/>
                </a:solidFill>
              </a:rPr>
              <a:t>Contador </a:t>
            </a:r>
            <a:r>
              <a:rPr lang="es-ES_tradnl" dirty="0" err="1">
                <a:solidFill>
                  <a:schemeClr val="tx1"/>
                </a:solidFill>
              </a:rPr>
              <a:t>HALSystick</a:t>
            </a:r>
            <a:r>
              <a:rPr lang="es-ES_tradnl" dirty="0">
                <a:solidFill>
                  <a:schemeClr val="tx1"/>
                </a:solidFill>
              </a:rPr>
              <a:t>; realiza una interrupción periódica</a:t>
            </a:r>
          </a:p>
        </p:txBody>
      </p:sp>
      <p:sp>
        <p:nvSpPr>
          <p:cNvPr id="108" name="Rounded Rectangle 107">
            <a:extLst>
              <a:ext uri="{FF2B5EF4-FFF2-40B4-BE49-F238E27FC236}">
                <a16:creationId xmlns:a16="http://schemas.microsoft.com/office/drawing/2014/main" xmlns="" id="{7B01A356-2211-3345-BABA-7BA96817CED1}"/>
              </a:ext>
            </a:extLst>
          </p:cNvPr>
          <p:cNvSpPr/>
          <p:nvPr/>
        </p:nvSpPr>
        <p:spPr>
          <a:xfrm>
            <a:off x="9622106" y="4966054"/>
            <a:ext cx="2328130" cy="128287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solidFill>
                  <a:schemeClr val="tx1"/>
                </a:solidFill>
              </a:rPr>
              <a:t>Compara la velocidad medida con la deseada y cambia el valor de PWM</a:t>
            </a:r>
          </a:p>
        </p:txBody>
      </p:sp>
      <p:sp>
        <p:nvSpPr>
          <p:cNvPr id="109" name="Down Arrow 108">
            <a:extLst>
              <a:ext uri="{FF2B5EF4-FFF2-40B4-BE49-F238E27FC236}">
                <a16:creationId xmlns:a16="http://schemas.microsoft.com/office/drawing/2014/main" xmlns="" id="{BD7C1B0C-8060-044B-82C3-91D1B973319F}"/>
              </a:ext>
            </a:extLst>
          </p:cNvPr>
          <p:cNvSpPr/>
          <p:nvPr/>
        </p:nvSpPr>
        <p:spPr>
          <a:xfrm>
            <a:off x="356049" y="1893755"/>
            <a:ext cx="434317" cy="4010333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7" name="Down Arrow 116">
            <a:extLst>
              <a:ext uri="{FF2B5EF4-FFF2-40B4-BE49-F238E27FC236}">
                <a16:creationId xmlns:a16="http://schemas.microsoft.com/office/drawing/2014/main" xmlns="" id="{35D1C12C-5C0A-8842-862D-ADB8BDBD9920}"/>
              </a:ext>
            </a:extLst>
          </p:cNvPr>
          <p:cNvSpPr/>
          <p:nvPr/>
        </p:nvSpPr>
        <p:spPr>
          <a:xfrm>
            <a:off x="725870" y="3511380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18" name="Down Arrow 117">
            <a:extLst>
              <a:ext uri="{FF2B5EF4-FFF2-40B4-BE49-F238E27FC236}">
                <a16:creationId xmlns:a16="http://schemas.microsoft.com/office/drawing/2014/main" xmlns="" id="{C04ECC71-ABB2-7A42-B2B0-860C771F4626}"/>
              </a:ext>
            </a:extLst>
          </p:cNvPr>
          <p:cNvSpPr/>
          <p:nvPr/>
        </p:nvSpPr>
        <p:spPr>
          <a:xfrm>
            <a:off x="868868" y="3511380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19" name="Down Arrow 118">
            <a:extLst>
              <a:ext uri="{FF2B5EF4-FFF2-40B4-BE49-F238E27FC236}">
                <a16:creationId xmlns:a16="http://schemas.microsoft.com/office/drawing/2014/main" xmlns="" id="{E9E01FAA-3B55-E541-8B17-9BE3A3A53FF3}"/>
              </a:ext>
            </a:extLst>
          </p:cNvPr>
          <p:cNvSpPr/>
          <p:nvPr/>
        </p:nvSpPr>
        <p:spPr>
          <a:xfrm>
            <a:off x="1011705" y="3511309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20" name="Down Arrow 119">
            <a:extLst>
              <a:ext uri="{FF2B5EF4-FFF2-40B4-BE49-F238E27FC236}">
                <a16:creationId xmlns:a16="http://schemas.microsoft.com/office/drawing/2014/main" xmlns="" id="{1A272DAF-DDF9-174F-892F-A3BA626E0A28}"/>
              </a:ext>
            </a:extLst>
          </p:cNvPr>
          <p:cNvSpPr/>
          <p:nvPr/>
        </p:nvSpPr>
        <p:spPr>
          <a:xfrm>
            <a:off x="1159958" y="3511380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21" name="Down Arrow 120">
            <a:extLst>
              <a:ext uri="{FF2B5EF4-FFF2-40B4-BE49-F238E27FC236}">
                <a16:creationId xmlns:a16="http://schemas.microsoft.com/office/drawing/2014/main" xmlns="" id="{11A02568-2EB6-0D44-827A-E2D655925018}"/>
              </a:ext>
            </a:extLst>
          </p:cNvPr>
          <p:cNvSpPr/>
          <p:nvPr/>
        </p:nvSpPr>
        <p:spPr>
          <a:xfrm>
            <a:off x="1302956" y="3511380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22" name="Down Arrow 121">
            <a:extLst>
              <a:ext uri="{FF2B5EF4-FFF2-40B4-BE49-F238E27FC236}">
                <a16:creationId xmlns:a16="http://schemas.microsoft.com/office/drawing/2014/main" xmlns="" id="{B2C6B833-A4FD-704E-A1B5-04C0AA285FEE}"/>
              </a:ext>
            </a:extLst>
          </p:cNvPr>
          <p:cNvSpPr/>
          <p:nvPr/>
        </p:nvSpPr>
        <p:spPr>
          <a:xfrm>
            <a:off x="1445793" y="3511309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23" name="Down Arrow 122">
            <a:extLst>
              <a:ext uri="{FF2B5EF4-FFF2-40B4-BE49-F238E27FC236}">
                <a16:creationId xmlns:a16="http://schemas.microsoft.com/office/drawing/2014/main" xmlns="" id="{41C260C7-CC53-8941-A321-9E05379549CA}"/>
              </a:ext>
            </a:extLst>
          </p:cNvPr>
          <p:cNvSpPr/>
          <p:nvPr/>
        </p:nvSpPr>
        <p:spPr>
          <a:xfrm>
            <a:off x="1585063" y="3511380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24" name="Down Arrow 123">
            <a:extLst>
              <a:ext uri="{FF2B5EF4-FFF2-40B4-BE49-F238E27FC236}">
                <a16:creationId xmlns:a16="http://schemas.microsoft.com/office/drawing/2014/main" xmlns="" id="{FFBB53D8-685B-6F4E-B888-CEC1997097F4}"/>
              </a:ext>
            </a:extLst>
          </p:cNvPr>
          <p:cNvSpPr/>
          <p:nvPr/>
        </p:nvSpPr>
        <p:spPr>
          <a:xfrm>
            <a:off x="1728061" y="3511380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25" name="Down Arrow 124">
            <a:extLst>
              <a:ext uri="{FF2B5EF4-FFF2-40B4-BE49-F238E27FC236}">
                <a16:creationId xmlns:a16="http://schemas.microsoft.com/office/drawing/2014/main" xmlns="" id="{C91870C9-192B-E34B-A187-DF8DD38E49DA}"/>
              </a:ext>
            </a:extLst>
          </p:cNvPr>
          <p:cNvSpPr/>
          <p:nvPr/>
        </p:nvSpPr>
        <p:spPr>
          <a:xfrm>
            <a:off x="1870898" y="3511309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26" name="Down Arrow 125">
            <a:extLst>
              <a:ext uri="{FF2B5EF4-FFF2-40B4-BE49-F238E27FC236}">
                <a16:creationId xmlns:a16="http://schemas.microsoft.com/office/drawing/2014/main" xmlns="" id="{A2A0943E-F751-3944-A62C-3D08D47197CC}"/>
              </a:ext>
            </a:extLst>
          </p:cNvPr>
          <p:cNvSpPr/>
          <p:nvPr/>
        </p:nvSpPr>
        <p:spPr>
          <a:xfrm>
            <a:off x="2019151" y="3511380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27" name="Down Arrow 126">
            <a:extLst>
              <a:ext uri="{FF2B5EF4-FFF2-40B4-BE49-F238E27FC236}">
                <a16:creationId xmlns:a16="http://schemas.microsoft.com/office/drawing/2014/main" xmlns="" id="{F2AC2429-EA5A-804F-B2C9-396FF811A804}"/>
              </a:ext>
            </a:extLst>
          </p:cNvPr>
          <p:cNvSpPr/>
          <p:nvPr/>
        </p:nvSpPr>
        <p:spPr>
          <a:xfrm>
            <a:off x="2162149" y="3511380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28" name="Down Arrow 127">
            <a:extLst>
              <a:ext uri="{FF2B5EF4-FFF2-40B4-BE49-F238E27FC236}">
                <a16:creationId xmlns:a16="http://schemas.microsoft.com/office/drawing/2014/main" xmlns="" id="{3DE8C6E3-00F7-4A40-825B-8079A8224D77}"/>
              </a:ext>
            </a:extLst>
          </p:cNvPr>
          <p:cNvSpPr/>
          <p:nvPr/>
        </p:nvSpPr>
        <p:spPr>
          <a:xfrm>
            <a:off x="2304986" y="3511309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33" name="Down Arrow 132">
            <a:extLst>
              <a:ext uri="{FF2B5EF4-FFF2-40B4-BE49-F238E27FC236}">
                <a16:creationId xmlns:a16="http://schemas.microsoft.com/office/drawing/2014/main" xmlns="" id="{1A731A01-A84D-EB44-BED9-FF3C5D93412D}"/>
              </a:ext>
            </a:extLst>
          </p:cNvPr>
          <p:cNvSpPr/>
          <p:nvPr/>
        </p:nvSpPr>
        <p:spPr>
          <a:xfrm>
            <a:off x="2449889" y="3511309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35" name="Down Arrow 134">
            <a:extLst>
              <a:ext uri="{FF2B5EF4-FFF2-40B4-BE49-F238E27FC236}">
                <a16:creationId xmlns:a16="http://schemas.microsoft.com/office/drawing/2014/main" xmlns="" id="{807AC644-1037-7449-B197-9AA8494C672D}"/>
              </a:ext>
            </a:extLst>
          </p:cNvPr>
          <p:cNvSpPr/>
          <p:nvPr/>
        </p:nvSpPr>
        <p:spPr>
          <a:xfrm>
            <a:off x="2921245" y="3511309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36" name="Down Arrow 135">
            <a:extLst>
              <a:ext uri="{FF2B5EF4-FFF2-40B4-BE49-F238E27FC236}">
                <a16:creationId xmlns:a16="http://schemas.microsoft.com/office/drawing/2014/main" xmlns="" id="{2889A646-676D-9D4F-B9B1-E40D99A8FC1D}"/>
              </a:ext>
            </a:extLst>
          </p:cNvPr>
          <p:cNvSpPr/>
          <p:nvPr/>
        </p:nvSpPr>
        <p:spPr>
          <a:xfrm>
            <a:off x="3064243" y="3511309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37" name="Down Arrow 136">
            <a:extLst>
              <a:ext uri="{FF2B5EF4-FFF2-40B4-BE49-F238E27FC236}">
                <a16:creationId xmlns:a16="http://schemas.microsoft.com/office/drawing/2014/main" xmlns="" id="{D3004D41-BBAD-8F4B-AD60-908BA3CA5612}"/>
              </a:ext>
            </a:extLst>
          </p:cNvPr>
          <p:cNvSpPr/>
          <p:nvPr/>
        </p:nvSpPr>
        <p:spPr>
          <a:xfrm>
            <a:off x="3207080" y="3511238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38" name="Down Arrow 137">
            <a:extLst>
              <a:ext uri="{FF2B5EF4-FFF2-40B4-BE49-F238E27FC236}">
                <a16:creationId xmlns:a16="http://schemas.microsoft.com/office/drawing/2014/main" xmlns="" id="{9178DFC3-CDB2-7440-8668-9E21DF1B102D}"/>
              </a:ext>
            </a:extLst>
          </p:cNvPr>
          <p:cNvSpPr/>
          <p:nvPr/>
        </p:nvSpPr>
        <p:spPr>
          <a:xfrm>
            <a:off x="3355333" y="3511309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39" name="Down Arrow 138">
            <a:extLst>
              <a:ext uri="{FF2B5EF4-FFF2-40B4-BE49-F238E27FC236}">
                <a16:creationId xmlns:a16="http://schemas.microsoft.com/office/drawing/2014/main" xmlns="" id="{BF1C008B-1B56-F544-8173-572BE7709F8D}"/>
              </a:ext>
            </a:extLst>
          </p:cNvPr>
          <p:cNvSpPr/>
          <p:nvPr/>
        </p:nvSpPr>
        <p:spPr>
          <a:xfrm>
            <a:off x="3498331" y="3511309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40" name="Down Arrow 139">
            <a:extLst>
              <a:ext uri="{FF2B5EF4-FFF2-40B4-BE49-F238E27FC236}">
                <a16:creationId xmlns:a16="http://schemas.microsoft.com/office/drawing/2014/main" xmlns="" id="{FD7603D6-1BDB-DE4E-B392-2C7B63735927}"/>
              </a:ext>
            </a:extLst>
          </p:cNvPr>
          <p:cNvSpPr/>
          <p:nvPr/>
        </p:nvSpPr>
        <p:spPr>
          <a:xfrm>
            <a:off x="3641168" y="3511238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41" name="Down Arrow 140">
            <a:extLst>
              <a:ext uri="{FF2B5EF4-FFF2-40B4-BE49-F238E27FC236}">
                <a16:creationId xmlns:a16="http://schemas.microsoft.com/office/drawing/2014/main" xmlns="" id="{378ACEDF-705C-E545-9DBD-52B7B20DAB6C}"/>
              </a:ext>
            </a:extLst>
          </p:cNvPr>
          <p:cNvSpPr/>
          <p:nvPr/>
        </p:nvSpPr>
        <p:spPr>
          <a:xfrm>
            <a:off x="3780438" y="3511309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42" name="Down Arrow 141">
            <a:extLst>
              <a:ext uri="{FF2B5EF4-FFF2-40B4-BE49-F238E27FC236}">
                <a16:creationId xmlns:a16="http://schemas.microsoft.com/office/drawing/2014/main" xmlns="" id="{AD0B3A30-421D-1E4E-AF6D-4CCC42A91D90}"/>
              </a:ext>
            </a:extLst>
          </p:cNvPr>
          <p:cNvSpPr/>
          <p:nvPr/>
        </p:nvSpPr>
        <p:spPr>
          <a:xfrm>
            <a:off x="3923436" y="3511309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43" name="Down Arrow 142">
            <a:extLst>
              <a:ext uri="{FF2B5EF4-FFF2-40B4-BE49-F238E27FC236}">
                <a16:creationId xmlns:a16="http://schemas.microsoft.com/office/drawing/2014/main" xmlns="" id="{23FFFB00-2C9C-D745-A6A9-9FF9FB2C15DC}"/>
              </a:ext>
            </a:extLst>
          </p:cNvPr>
          <p:cNvSpPr/>
          <p:nvPr/>
        </p:nvSpPr>
        <p:spPr>
          <a:xfrm>
            <a:off x="4066273" y="3511238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44" name="Down Arrow 143">
            <a:extLst>
              <a:ext uri="{FF2B5EF4-FFF2-40B4-BE49-F238E27FC236}">
                <a16:creationId xmlns:a16="http://schemas.microsoft.com/office/drawing/2014/main" xmlns="" id="{98ED9D5E-A477-2149-A8A3-1230056374B8}"/>
              </a:ext>
            </a:extLst>
          </p:cNvPr>
          <p:cNvSpPr/>
          <p:nvPr/>
        </p:nvSpPr>
        <p:spPr>
          <a:xfrm>
            <a:off x="4214526" y="3511309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45" name="Down Arrow 144">
            <a:extLst>
              <a:ext uri="{FF2B5EF4-FFF2-40B4-BE49-F238E27FC236}">
                <a16:creationId xmlns:a16="http://schemas.microsoft.com/office/drawing/2014/main" xmlns="" id="{96B68AFC-ADEC-8944-B98B-A27B9BC12016}"/>
              </a:ext>
            </a:extLst>
          </p:cNvPr>
          <p:cNvSpPr/>
          <p:nvPr/>
        </p:nvSpPr>
        <p:spPr>
          <a:xfrm>
            <a:off x="4357524" y="3511309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46" name="Down Arrow 145">
            <a:extLst>
              <a:ext uri="{FF2B5EF4-FFF2-40B4-BE49-F238E27FC236}">
                <a16:creationId xmlns:a16="http://schemas.microsoft.com/office/drawing/2014/main" xmlns="" id="{C271C5D7-E7AF-1F47-B1A3-92D209257748}"/>
              </a:ext>
            </a:extLst>
          </p:cNvPr>
          <p:cNvSpPr/>
          <p:nvPr/>
        </p:nvSpPr>
        <p:spPr>
          <a:xfrm>
            <a:off x="4500361" y="3511238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47" name="Down Arrow 146">
            <a:extLst>
              <a:ext uri="{FF2B5EF4-FFF2-40B4-BE49-F238E27FC236}">
                <a16:creationId xmlns:a16="http://schemas.microsoft.com/office/drawing/2014/main" xmlns="" id="{F3B3ABB9-911A-684E-B7AA-20F4739696C8}"/>
              </a:ext>
            </a:extLst>
          </p:cNvPr>
          <p:cNvSpPr/>
          <p:nvPr/>
        </p:nvSpPr>
        <p:spPr>
          <a:xfrm>
            <a:off x="4645264" y="3511238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48" name="Down Arrow 147">
            <a:extLst>
              <a:ext uri="{FF2B5EF4-FFF2-40B4-BE49-F238E27FC236}">
                <a16:creationId xmlns:a16="http://schemas.microsoft.com/office/drawing/2014/main" xmlns="" id="{276F1FAD-BE29-0D4D-B9E0-AB0764613E70}"/>
              </a:ext>
            </a:extLst>
          </p:cNvPr>
          <p:cNvSpPr/>
          <p:nvPr/>
        </p:nvSpPr>
        <p:spPr>
          <a:xfrm>
            <a:off x="5077501" y="3511309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49" name="Down Arrow 148">
            <a:extLst>
              <a:ext uri="{FF2B5EF4-FFF2-40B4-BE49-F238E27FC236}">
                <a16:creationId xmlns:a16="http://schemas.microsoft.com/office/drawing/2014/main" xmlns="" id="{F0192C6B-6E0F-F548-AA70-BA2C7C27E4BD}"/>
              </a:ext>
            </a:extLst>
          </p:cNvPr>
          <p:cNvSpPr/>
          <p:nvPr/>
        </p:nvSpPr>
        <p:spPr>
          <a:xfrm>
            <a:off x="5220499" y="3511309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50" name="Down Arrow 149">
            <a:extLst>
              <a:ext uri="{FF2B5EF4-FFF2-40B4-BE49-F238E27FC236}">
                <a16:creationId xmlns:a16="http://schemas.microsoft.com/office/drawing/2014/main" xmlns="" id="{BBDBF138-5D09-8942-AE48-0A9CFD0E3DB4}"/>
              </a:ext>
            </a:extLst>
          </p:cNvPr>
          <p:cNvSpPr/>
          <p:nvPr/>
        </p:nvSpPr>
        <p:spPr>
          <a:xfrm>
            <a:off x="5363336" y="3511238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51" name="Down Arrow 150">
            <a:extLst>
              <a:ext uri="{FF2B5EF4-FFF2-40B4-BE49-F238E27FC236}">
                <a16:creationId xmlns:a16="http://schemas.microsoft.com/office/drawing/2014/main" xmlns="" id="{01580622-7D55-A845-B0F8-8FF4CA43F11B}"/>
              </a:ext>
            </a:extLst>
          </p:cNvPr>
          <p:cNvSpPr/>
          <p:nvPr/>
        </p:nvSpPr>
        <p:spPr>
          <a:xfrm>
            <a:off x="5511589" y="3511309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52" name="Down Arrow 151">
            <a:extLst>
              <a:ext uri="{FF2B5EF4-FFF2-40B4-BE49-F238E27FC236}">
                <a16:creationId xmlns:a16="http://schemas.microsoft.com/office/drawing/2014/main" xmlns="" id="{D2E0A6DF-F890-B144-935C-823508B4A640}"/>
              </a:ext>
            </a:extLst>
          </p:cNvPr>
          <p:cNvSpPr/>
          <p:nvPr/>
        </p:nvSpPr>
        <p:spPr>
          <a:xfrm>
            <a:off x="5654587" y="3511309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53" name="Down Arrow 152">
            <a:extLst>
              <a:ext uri="{FF2B5EF4-FFF2-40B4-BE49-F238E27FC236}">
                <a16:creationId xmlns:a16="http://schemas.microsoft.com/office/drawing/2014/main" xmlns="" id="{6D999494-B8CE-4341-822C-18C0AE9CBC8E}"/>
              </a:ext>
            </a:extLst>
          </p:cNvPr>
          <p:cNvSpPr/>
          <p:nvPr/>
        </p:nvSpPr>
        <p:spPr>
          <a:xfrm>
            <a:off x="5797424" y="3511238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54" name="Down Arrow 153">
            <a:extLst>
              <a:ext uri="{FF2B5EF4-FFF2-40B4-BE49-F238E27FC236}">
                <a16:creationId xmlns:a16="http://schemas.microsoft.com/office/drawing/2014/main" xmlns="" id="{08260FBC-4893-5749-9289-D14EC6ED95C6}"/>
              </a:ext>
            </a:extLst>
          </p:cNvPr>
          <p:cNvSpPr/>
          <p:nvPr/>
        </p:nvSpPr>
        <p:spPr>
          <a:xfrm>
            <a:off x="5936694" y="3511309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55" name="Down Arrow 154">
            <a:extLst>
              <a:ext uri="{FF2B5EF4-FFF2-40B4-BE49-F238E27FC236}">
                <a16:creationId xmlns:a16="http://schemas.microsoft.com/office/drawing/2014/main" xmlns="" id="{27333348-BF18-F24B-9C6D-4DC88A45A179}"/>
              </a:ext>
            </a:extLst>
          </p:cNvPr>
          <p:cNvSpPr/>
          <p:nvPr/>
        </p:nvSpPr>
        <p:spPr>
          <a:xfrm>
            <a:off x="6079692" y="3511309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56" name="Down Arrow 155">
            <a:extLst>
              <a:ext uri="{FF2B5EF4-FFF2-40B4-BE49-F238E27FC236}">
                <a16:creationId xmlns:a16="http://schemas.microsoft.com/office/drawing/2014/main" xmlns="" id="{8447FADD-2813-C14C-888B-051C89A7C7EB}"/>
              </a:ext>
            </a:extLst>
          </p:cNvPr>
          <p:cNvSpPr/>
          <p:nvPr/>
        </p:nvSpPr>
        <p:spPr>
          <a:xfrm>
            <a:off x="6222529" y="3511238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57" name="Down Arrow 156">
            <a:extLst>
              <a:ext uri="{FF2B5EF4-FFF2-40B4-BE49-F238E27FC236}">
                <a16:creationId xmlns:a16="http://schemas.microsoft.com/office/drawing/2014/main" xmlns="" id="{DEEB14FA-18C4-BF40-A994-1128F4EBB9F1}"/>
              </a:ext>
            </a:extLst>
          </p:cNvPr>
          <p:cNvSpPr/>
          <p:nvPr/>
        </p:nvSpPr>
        <p:spPr>
          <a:xfrm>
            <a:off x="6370782" y="3511309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58" name="Down Arrow 157">
            <a:extLst>
              <a:ext uri="{FF2B5EF4-FFF2-40B4-BE49-F238E27FC236}">
                <a16:creationId xmlns:a16="http://schemas.microsoft.com/office/drawing/2014/main" xmlns="" id="{58B67DFB-91B3-7849-9324-01369116B96C}"/>
              </a:ext>
            </a:extLst>
          </p:cNvPr>
          <p:cNvSpPr/>
          <p:nvPr/>
        </p:nvSpPr>
        <p:spPr>
          <a:xfrm>
            <a:off x="6513780" y="3511309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59" name="Down Arrow 158">
            <a:extLst>
              <a:ext uri="{FF2B5EF4-FFF2-40B4-BE49-F238E27FC236}">
                <a16:creationId xmlns:a16="http://schemas.microsoft.com/office/drawing/2014/main" xmlns="" id="{4B1C117E-EA12-5D46-BF04-8DE9677B3C49}"/>
              </a:ext>
            </a:extLst>
          </p:cNvPr>
          <p:cNvSpPr/>
          <p:nvPr/>
        </p:nvSpPr>
        <p:spPr>
          <a:xfrm>
            <a:off x="6656617" y="3511238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60" name="Down Arrow 159">
            <a:extLst>
              <a:ext uri="{FF2B5EF4-FFF2-40B4-BE49-F238E27FC236}">
                <a16:creationId xmlns:a16="http://schemas.microsoft.com/office/drawing/2014/main" xmlns="" id="{2A6B946A-D998-F941-BBC4-C9B28A32EF99}"/>
              </a:ext>
            </a:extLst>
          </p:cNvPr>
          <p:cNvSpPr/>
          <p:nvPr/>
        </p:nvSpPr>
        <p:spPr>
          <a:xfrm>
            <a:off x="6801520" y="3511238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61" name="Down Arrow 160">
            <a:extLst>
              <a:ext uri="{FF2B5EF4-FFF2-40B4-BE49-F238E27FC236}">
                <a16:creationId xmlns:a16="http://schemas.microsoft.com/office/drawing/2014/main" xmlns="" id="{EE8C804A-9770-7048-87BA-AD7A790D3BB6}"/>
              </a:ext>
            </a:extLst>
          </p:cNvPr>
          <p:cNvSpPr/>
          <p:nvPr/>
        </p:nvSpPr>
        <p:spPr>
          <a:xfrm>
            <a:off x="7234217" y="3511309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62" name="Down Arrow 161">
            <a:extLst>
              <a:ext uri="{FF2B5EF4-FFF2-40B4-BE49-F238E27FC236}">
                <a16:creationId xmlns:a16="http://schemas.microsoft.com/office/drawing/2014/main" xmlns="" id="{4AB798B4-D1C5-034B-87BC-FF04CC5B54F0}"/>
              </a:ext>
            </a:extLst>
          </p:cNvPr>
          <p:cNvSpPr/>
          <p:nvPr/>
        </p:nvSpPr>
        <p:spPr>
          <a:xfrm>
            <a:off x="7377215" y="3511309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63" name="Down Arrow 162">
            <a:extLst>
              <a:ext uri="{FF2B5EF4-FFF2-40B4-BE49-F238E27FC236}">
                <a16:creationId xmlns:a16="http://schemas.microsoft.com/office/drawing/2014/main" xmlns="" id="{30B01629-0689-6D49-9ECB-FC8F5BADB237}"/>
              </a:ext>
            </a:extLst>
          </p:cNvPr>
          <p:cNvSpPr/>
          <p:nvPr/>
        </p:nvSpPr>
        <p:spPr>
          <a:xfrm>
            <a:off x="7520052" y="3511238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64" name="Down Arrow 163">
            <a:extLst>
              <a:ext uri="{FF2B5EF4-FFF2-40B4-BE49-F238E27FC236}">
                <a16:creationId xmlns:a16="http://schemas.microsoft.com/office/drawing/2014/main" xmlns="" id="{695DA6AC-7718-CD45-81AF-9F81DE4ADD8F}"/>
              </a:ext>
            </a:extLst>
          </p:cNvPr>
          <p:cNvSpPr/>
          <p:nvPr/>
        </p:nvSpPr>
        <p:spPr>
          <a:xfrm>
            <a:off x="7668305" y="3511309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65" name="Down Arrow 164">
            <a:extLst>
              <a:ext uri="{FF2B5EF4-FFF2-40B4-BE49-F238E27FC236}">
                <a16:creationId xmlns:a16="http://schemas.microsoft.com/office/drawing/2014/main" xmlns="" id="{03E7956C-8B1A-9448-8B90-F2B432519D2D}"/>
              </a:ext>
            </a:extLst>
          </p:cNvPr>
          <p:cNvSpPr/>
          <p:nvPr/>
        </p:nvSpPr>
        <p:spPr>
          <a:xfrm>
            <a:off x="7811303" y="3511309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66" name="Down Arrow 165">
            <a:extLst>
              <a:ext uri="{FF2B5EF4-FFF2-40B4-BE49-F238E27FC236}">
                <a16:creationId xmlns:a16="http://schemas.microsoft.com/office/drawing/2014/main" xmlns="" id="{558F3AB1-7923-C24C-ABEA-9C3B1F7F98F4}"/>
              </a:ext>
            </a:extLst>
          </p:cNvPr>
          <p:cNvSpPr/>
          <p:nvPr/>
        </p:nvSpPr>
        <p:spPr>
          <a:xfrm>
            <a:off x="7954140" y="3511238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67" name="Down Arrow 166">
            <a:extLst>
              <a:ext uri="{FF2B5EF4-FFF2-40B4-BE49-F238E27FC236}">
                <a16:creationId xmlns:a16="http://schemas.microsoft.com/office/drawing/2014/main" xmlns="" id="{ACC8A412-F85D-D446-B66B-150072352117}"/>
              </a:ext>
            </a:extLst>
          </p:cNvPr>
          <p:cNvSpPr/>
          <p:nvPr/>
        </p:nvSpPr>
        <p:spPr>
          <a:xfrm>
            <a:off x="8093410" y="3511309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68" name="Down Arrow 167">
            <a:extLst>
              <a:ext uri="{FF2B5EF4-FFF2-40B4-BE49-F238E27FC236}">
                <a16:creationId xmlns:a16="http://schemas.microsoft.com/office/drawing/2014/main" xmlns="" id="{9A19AFAB-360B-6041-A014-F5BC4952327A}"/>
              </a:ext>
            </a:extLst>
          </p:cNvPr>
          <p:cNvSpPr/>
          <p:nvPr/>
        </p:nvSpPr>
        <p:spPr>
          <a:xfrm>
            <a:off x="8236408" y="3511309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69" name="Down Arrow 168">
            <a:extLst>
              <a:ext uri="{FF2B5EF4-FFF2-40B4-BE49-F238E27FC236}">
                <a16:creationId xmlns:a16="http://schemas.microsoft.com/office/drawing/2014/main" xmlns="" id="{58F6D687-5051-C143-9CBE-8191B25345E5}"/>
              </a:ext>
            </a:extLst>
          </p:cNvPr>
          <p:cNvSpPr/>
          <p:nvPr/>
        </p:nvSpPr>
        <p:spPr>
          <a:xfrm>
            <a:off x="8379245" y="3511238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70" name="Down Arrow 169">
            <a:extLst>
              <a:ext uri="{FF2B5EF4-FFF2-40B4-BE49-F238E27FC236}">
                <a16:creationId xmlns:a16="http://schemas.microsoft.com/office/drawing/2014/main" xmlns="" id="{552E2034-14D1-6246-A305-BA659CA67110}"/>
              </a:ext>
            </a:extLst>
          </p:cNvPr>
          <p:cNvSpPr/>
          <p:nvPr/>
        </p:nvSpPr>
        <p:spPr>
          <a:xfrm>
            <a:off x="8527498" y="3511309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71" name="Down Arrow 170">
            <a:extLst>
              <a:ext uri="{FF2B5EF4-FFF2-40B4-BE49-F238E27FC236}">
                <a16:creationId xmlns:a16="http://schemas.microsoft.com/office/drawing/2014/main" xmlns="" id="{98A937A0-09EB-E543-A5CB-DA9A615A2FF7}"/>
              </a:ext>
            </a:extLst>
          </p:cNvPr>
          <p:cNvSpPr/>
          <p:nvPr/>
        </p:nvSpPr>
        <p:spPr>
          <a:xfrm>
            <a:off x="8670496" y="3511309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72" name="Down Arrow 171">
            <a:extLst>
              <a:ext uri="{FF2B5EF4-FFF2-40B4-BE49-F238E27FC236}">
                <a16:creationId xmlns:a16="http://schemas.microsoft.com/office/drawing/2014/main" xmlns="" id="{93F6EDE9-8C78-834A-8AAF-F73926FB9531}"/>
              </a:ext>
            </a:extLst>
          </p:cNvPr>
          <p:cNvSpPr/>
          <p:nvPr/>
        </p:nvSpPr>
        <p:spPr>
          <a:xfrm>
            <a:off x="8813333" y="3511238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73" name="Down Arrow 172">
            <a:extLst>
              <a:ext uri="{FF2B5EF4-FFF2-40B4-BE49-F238E27FC236}">
                <a16:creationId xmlns:a16="http://schemas.microsoft.com/office/drawing/2014/main" xmlns="" id="{55DE1C83-6E6B-D94E-B65F-DA03167D66A1}"/>
              </a:ext>
            </a:extLst>
          </p:cNvPr>
          <p:cNvSpPr/>
          <p:nvPr/>
        </p:nvSpPr>
        <p:spPr>
          <a:xfrm>
            <a:off x="8958236" y="3511238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82" name="Donut 181">
            <a:extLst>
              <a:ext uri="{FF2B5EF4-FFF2-40B4-BE49-F238E27FC236}">
                <a16:creationId xmlns:a16="http://schemas.microsoft.com/office/drawing/2014/main" xmlns="" id="{0869033A-B723-6A47-8970-77B78111A19C}"/>
              </a:ext>
            </a:extLst>
          </p:cNvPr>
          <p:cNvSpPr/>
          <p:nvPr/>
        </p:nvSpPr>
        <p:spPr>
          <a:xfrm>
            <a:off x="612836" y="1603643"/>
            <a:ext cx="299350" cy="1477600"/>
          </a:xfrm>
          <a:prstGeom prst="donut">
            <a:avLst>
              <a:gd name="adj" fmla="val 930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183" name="Donut 182">
            <a:extLst>
              <a:ext uri="{FF2B5EF4-FFF2-40B4-BE49-F238E27FC236}">
                <a16:creationId xmlns:a16="http://schemas.microsoft.com/office/drawing/2014/main" xmlns="" id="{A926EB76-733B-5844-A1D0-1F16481A4C48}"/>
              </a:ext>
            </a:extLst>
          </p:cNvPr>
          <p:cNvSpPr/>
          <p:nvPr/>
        </p:nvSpPr>
        <p:spPr>
          <a:xfrm>
            <a:off x="866503" y="1603644"/>
            <a:ext cx="299350" cy="1477600"/>
          </a:xfrm>
          <a:prstGeom prst="donut">
            <a:avLst>
              <a:gd name="adj" fmla="val 930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184" name="Donut 183">
            <a:extLst>
              <a:ext uri="{FF2B5EF4-FFF2-40B4-BE49-F238E27FC236}">
                <a16:creationId xmlns:a16="http://schemas.microsoft.com/office/drawing/2014/main" xmlns="" id="{944A43A4-5277-F14B-85C9-9EBF6B32735F}"/>
              </a:ext>
            </a:extLst>
          </p:cNvPr>
          <p:cNvSpPr/>
          <p:nvPr/>
        </p:nvSpPr>
        <p:spPr>
          <a:xfrm>
            <a:off x="1086002" y="1603644"/>
            <a:ext cx="299350" cy="1477600"/>
          </a:xfrm>
          <a:prstGeom prst="donut">
            <a:avLst>
              <a:gd name="adj" fmla="val 930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185" name="Rounded Rectangle 184">
            <a:extLst>
              <a:ext uri="{FF2B5EF4-FFF2-40B4-BE49-F238E27FC236}">
                <a16:creationId xmlns:a16="http://schemas.microsoft.com/office/drawing/2014/main" xmlns="" id="{C08396B2-185D-534A-A46D-0957F297F658}"/>
              </a:ext>
            </a:extLst>
          </p:cNvPr>
          <p:cNvSpPr/>
          <p:nvPr/>
        </p:nvSpPr>
        <p:spPr>
          <a:xfrm>
            <a:off x="1610899" y="1921256"/>
            <a:ext cx="7241036" cy="46970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_tradnl" sz="2400" dirty="0">
                <a:solidFill>
                  <a:schemeClr val="tx1"/>
                </a:solidFill>
              </a:rPr>
              <a:t>Cuando hay un flanco de subida en PB05 (canal 2 de TIM3):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2400" dirty="0">
                <a:solidFill>
                  <a:schemeClr val="tx1"/>
                </a:solidFill>
              </a:rPr>
              <a:t>El tiempo capturado es almacenado en ”</a:t>
            </a:r>
            <a:r>
              <a:rPr lang="es-ES_tradnl" sz="2400" dirty="0" err="1">
                <a:solidFill>
                  <a:schemeClr val="tx1"/>
                </a:solidFill>
              </a:rPr>
              <a:t>ticks_vuelta</a:t>
            </a:r>
            <a:r>
              <a:rPr lang="es-ES_tradnl" sz="2400" dirty="0">
                <a:solidFill>
                  <a:schemeClr val="tx1"/>
                </a:solidFill>
              </a:rPr>
              <a:t>”.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2400" dirty="0">
                <a:solidFill>
                  <a:schemeClr val="tx1"/>
                </a:solidFill>
              </a:rPr>
              <a:t>La velocidad es directamente proporcional a la frecuencia del reloj e inversamente proporcional al tiempo medido: </a:t>
            </a:r>
            <a:r>
              <a:rPr lang="es-ES_tradnl" sz="2400" dirty="0" err="1">
                <a:solidFill>
                  <a:schemeClr val="tx1"/>
                </a:solidFill>
              </a:rPr>
              <a:t>tmpVelocidad</a:t>
            </a:r>
            <a:r>
              <a:rPr lang="es-ES_tradnl" sz="2400" dirty="0">
                <a:solidFill>
                  <a:schemeClr val="tx1"/>
                </a:solidFill>
              </a:rPr>
              <a:t> = 1Mhz/</a:t>
            </a:r>
            <a:r>
              <a:rPr lang="es-ES_tradnl" sz="2400" dirty="0" err="1">
                <a:solidFill>
                  <a:schemeClr val="tx1"/>
                </a:solidFill>
              </a:rPr>
              <a:t>ticks_vuelta</a:t>
            </a:r>
            <a:r>
              <a:rPr lang="es-ES_tradnl" sz="2400" dirty="0">
                <a:solidFill>
                  <a:schemeClr val="tx1"/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2400" dirty="0">
                <a:solidFill>
                  <a:schemeClr val="tx1"/>
                </a:solidFill>
              </a:rPr>
              <a:t>Se calcula la velocidad medida: </a:t>
            </a:r>
            <a:r>
              <a:rPr lang="es-ES_tradnl" sz="2400" dirty="0" err="1">
                <a:solidFill>
                  <a:schemeClr val="tx1"/>
                </a:solidFill>
              </a:rPr>
              <a:t>velocidad_medida</a:t>
            </a:r>
            <a:r>
              <a:rPr lang="es-ES_tradnl" sz="2400" dirty="0">
                <a:solidFill>
                  <a:schemeClr val="tx1"/>
                </a:solidFill>
              </a:rPr>
              <a:t> = </a:t>
            </a:r>
            <a:r>
              <a:rPr lang="es-ES_tradnl" sz="2400" dirty="0" err="1">
                <a:solidFill>
                  <a:schemeClr val="tx1"/>
                </a:solidFill>
              </a:rPr>
              <a:t>velocidad_medida</a:t>
            </a:r>
            <a:r>
              <a:rPr lang="es-ES_tradnl" sz="2400" dirty="0">
                <a:solidFill>
                  <a:schemeClr val="tx1"/>
                </a:solidFill>
              </a:rPr>
              <a:t> + </a:t>
            </a:r>
            <a:r>
              <a:rPr lang="es-ES_tradnl" sz="2400" dirty="0" err="1">
                <a:solidFill>
                  <a:schemeClr val="tx1"/>
                </a:solidFill>
              </a:rPr>
              <a:t>tmpVelocidad</a:t>
            </a:r>
            <a:r>
              <a:rPr lang="es-ES_tradnl" sz="2400" dirty="0">
                <a:solidFill>
                  <a:schemeClr val="tx1"/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2400" dirty="0">
                <a:solidFill>
                  <a:schemeClr val="tx1"/>
                </a:solidFill>
              </a:rPr>
              <a:t>Se cuenta el número de vueltas con la variable “</a:t>
            </a:r>
            <a:r>
              <a:rPr lang="es-ES_tradnl" sz="2400" dirty="0" err="1">
                <a:solidFill>
                  <a:schemeClr val="tx1"/>
                </a:solidFill>
              </a:rPr>
              <a:t>num_vueltas</a:t>
            </a:r>
            <a:r>
              <a:rPr lang="es-ES_tradnl" sz="2400" dirty="0">
                <a:solidFill>
                  <a:schemeClr val="tx1"/>
                </a:solidFill>
              </a:rPr>
              <a:t>”.</a:t>
            </a:r>
            <a:endParaRPr lang="es-ES_tradnl" sz="2000" dirty="0">
              <a:solidFill>
                <a:schemeClr val="tx1"/>
              </a:solidFill>
            </a:endParaRPr>
          </a:p>
        </p:txBody>
      </p:sp>
      <p:sp>
        <p:nvSpPr>
          <p:cNvPr id="186" name="Curved Down Arrow 185">
            <a:extLst>
              <a:ext uri="{FF2B5EF4-FFF2-40B4-BE49-F238E27FC236}">
                <a16:creationId xmlns:a16="http://schemas.microsoft.com/office/drawing/2014/main" xmlns="" id="{48777D51-1244-E944-9793-232AAA8DCB71}"/>
              </a:ext>
            </a:extLst>
          </p:cNvPr>
          <p:cNvSpPr/>
          <p:nvPr/>
        </p:nvSpPr>
        <p:spPr>
          <a:xfrm rot="429325">
            <a:off x="1039944" y="919645"/>
            <a:ext cx="3207274" cy="768389"/>
          </a:xfrm>
          <a:prstGeom prst="curvedDownArrow">
            <a:avLst>
              <a:gd name="adj1" fmla="val 25000"/>
              <a:gd name="adj2" fmla="val 61107"/>
              <a:gd name="adj3" fmla="val 2279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800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animBg="1"/>
      <p:bldP spid="183" grpId="0" animBg="1"/>
      <p:bldP spid="184" grpId="0" animBg="1"/>
      <p:bldP spid="185" grpId="0" animBg="1"/>
      <p:bldP spid="18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BC0573-EEF7-834E-8248-2239CE498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5400" dirty="0"/>
              <a:t>Control </a:t>
            </a:r>
            <a:r>
              <a:rPr lang="es-ES_tradnl" sz="5400" dirty="0" err="1"/>
              <a:t>pid</a:t>
            </a:r>
            <a:endParaRPr lang="es-ES_tradnl" sz="5400" dirty="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ED05A900-763C-6045-B441-23296444942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0530807" y="776012"/>
            <a:ext cx="1080000" cy="866087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252188E3-DDDA-BA4D-9F89-B45AAF1678CD}"/>
              </a:ext>
            </a:extLst>
          </p:cNvPr>
          <p:cNvSpPr/>
          <p:nvPr/>
        </p:nvSpPr>
        <p:spPr>
          <a:xfrm>
            <a:off x="581192" y="5904089"/>
            <a:ext cx="8640000" cy="344843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xmlns="" id="{9EC36BB4-F389-EA48-8A35-694645D8ABDA}"/>
              </a:ext>
            </a:extLst>
          </p:cNvPr>
          <p:cNvSpPr/>
          <p:nvPr/>
        </p:nvSpPr>
        <p:spPr>
          <a:xfrm>
            <a:off x="581192" y="4385733"/>
            <a:ext cx="2160000" cy="36000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xmlns="" id="{A363C140-EC0E-224A-9286-CFE14DC24EB8}"/>
              </a:ext>
            </a:extLst>
          </p:cNvPr>
          <p:cNvSpPr/>
          <p:nvPr/>
        </p:nvSpPr>
        <p:spPr>
          <a:xfrm>
            <a:off x="2741192" y="4385733"/>
            <a:ext cx="2160000" cy="36000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xmlns="" id="{6AA1496C-8D97-2F49-95CC-D883233E05D5}"/>
              </a:ext>
            </a:extLst>
          </p:cNvPr>
          <p:cNvSpPr/>
          <p:nvPr/>
        </p:nvSpPr>
        <p:spPr>
          <a:xfrm>
            <a:off x="4901192" y="4385733"/>
            <a:ext cx="2160000" cy="36000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9634B7CF-A203-0248-BD99-C56C0D868E4D}"/>
              </a:ext>
            </a:extLst>
          </p:cNvPr>
          <p:cNvSpPr/>
          <p:nvPr/>
        </p:nvSpPr>
        <p:spPr>
          <a:xfrm>
            <a:off x="7061192" y="4385733"/>
            <a:ext cx="2160000" cy="36000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xmlns="" id="{1F24A28E-4DE3-D14C-8EEA-41D7739DEAAA}"/>
              </a:ext>
            </a:extLst>
          </p:cNvPr>
          <p:cNvSpPr/>
          <p:nvPr/>
        </p:nvSpPr>
        <p:spPr>
          <a:xfrm>
            <a:off x="581192" y="2867377"/>
            <a:ext cx="2160000" cy="3600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xmlns="" id="{4FC7C474-8B84-AE41-9E84-2A35EEFAB9FE}"/>
              </a:ext>
            </a:extLst>
          </p:cNvPr>
          <p:cNvSpPr/>
          <p:nvPr/>
        </p:nvSpPr>
        <p:spPr>
          <a:xfrm>
            <a:off x="2741192" y="2867377"/>
            <a:ext cx="2160000" cy="3600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xmlns="" id="{BA79310E-8AD6-8544-A35B-F99CF06955BD}"/>
              </a:ext>
            </a:extLst>
          </p:cNvPr>
          <p:cNvSpPr/>
          <p:nvPr/>
        </p:nvSpPr>
        <p:spPr>
          <a:xfrm>
            <a:off x="4901192" y="2867377"/>
            <a:ext cx="2160000" cy="3600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xmlns="" id="{CE506974-C5B2-A940-9223-016422B986EB}"/>
              </a:ext>
            </a:extLst>
          </p:cNvPr>
          <p:cNvSpPr/>
          <p:nvPr/>
        </p:nvSpPr>
        <p:spPr>
          <a:xfrm>
            <a:off x="7061192" y="2867377"/>
            <a:ext cx="2160000" cy="3600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46ADD6C-D7B6-7542-B0C1-312E5BAEF8D2}"/>
              </a:ext>
            </a:extLst>
          </p:cNvPr>
          <p:cNvSpPr txBox="1"/>
          <p:nvPr/>
        </p:nvSpPr>
        <p:spPr>
          <a:xfrm>
            <a:off x="627547" y="2869679"/>
            <a:ext cx="2055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</a:rPr>
              <a:t>Proceso aperiódico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8F44A8CB-F8D6-5F46-B650-65E338C35400}"/>
              </a:ext>
            </a:extLst>
          </p:cNvPr>
          <p:cNvSpPr txBox="1"/>
          <p:nvPr/>
        </p:nvSpPr>
        <p:spPr>
          <a:xfrm>
            <a:off x="615185" y="4404906"/>
            <a:ext cx="1959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Proceso periódico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4D191C43-3A1C-6C49-8224-3038C9B62557}"/>
              </a:ext>
            </a:extLst>
          </p:cNvPr>
          <p:cNvSpPr txBox="1"/>
          <p:nvPr/>
        </p:nvSpPr>
        <p:spPr>
          <a:xfrm>
            <a:off x="573207" y="5900138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Máquina de estados </a:t>
            </a:r>
          </a:p>
        </p:txBody>
      </p:sp>
      <p:sp>
        <p:nvSpPr>
          <p:cNvPr id="55" name="Down Arrow 54">
            <a:extLst>
              <a:ext uri="{FF2B5EF4-FFF2-40B4-BE49-F238E27FC236}">
                <a16:creationId xmlns:a16="http://schemas.microsoft.com/office/drawing/2014/main" xmlns="" id="{4175362B-E257-844D-8813-A0BDD9B7654E}"/>
              </a:ext>
            </a:extLst>
          </p:cNvPr>
          <p:cNvSpPr/>
          <p:nvPr/>
        </p:nvSpPr>
        <p:spPr>
          <a:xfrm>
            <a:off x="2524033" y="1893756"/>
            <a:ext cx="434317" cy="4010333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8" name="Down Arrow 57">
            <a:extLst>
              <a:ext uri="{FF2B5EF4-FFF2-40B4-BE49-F238E27FC236}">
                <a16:creationId xmlns:a16="http://schemas.microsoft.com/office/drawing/2014/main" xmlns="" id="{704C7A5D-9FA1-8A48-8EA0-5ED6045F2EA9}"/>
              </a:ext>
            </a:extLst>
          </p:cNvPr>
          <p:cNvSpPr/>
          <p:nvPr/>
        </p:nvSpPr>
        <p:spPr>
          <a:xfrm>
            <a:off x="4684032" y="1893755"/>
            <a:ext cx="434317" cy="4010333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9" name="Down Arrow 58">
            <a:extLst>
              <a:ext uri="{FF2B5EF4-FFF2-40B4-BE49-F238E27FC236}">
                <a16:creationId xmlns:a16="http://schemas.microsoft.com/office/drawing/2014/main" xmlns="" id="{C9149D3E-014D-EE4B-94D0-32A9B1EF45DA}"/>
              </a:ext>
            </a:extLst>
          </p:cNvPr>
          <p:cNvSpPr/>
          <p:nvPr/>
        </p:nvSpPr>
        <p:spPr>
          <a:xfrm>
            <a:off x="6844031" y="1893756"/>
            <a:ext cx="434317" cy="4010332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xmlns="" id="{4D02C292-C308-AF48-88DB-BAB0717DEC9A}"/>
              </a:ext>
            </a:extLst>
          </p:cNvPr>
          <p:cNvSpPr/>
          <p:nvPr/>
        </p:nvSpPr>
        <p:spPr>
          <a:xfrm>
            <a:off x="730619" y="1894803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0" name="Down Arrow 59">
            <a:extLst>
              <a:ext uri="{FF2B5EF4-FFF2-40B4-BE49-F238E27FC236}">
                <a16:creationId xmlns:a16="http://schemas.microsoft.com/office/drawing/2014/main" xmlns="" id="{82A23DCC-1081-1C46-9947-5725E996990E}"/>
              </a:ext>
            </a:extLst>
          </p:cNvPr>
          <p:cNvSpPr/>
          <p:nvPr/>
        </p:nvSpPr>
        <p:spPr>
          <a:xfrm>
            <a:off x="984619" y="1894803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1" name="Down Arrow 60">
            <a:extLst>
              <a:ext uri="{FF2B5EF4-FFF2-40B4-BE49-F238E27FC236}">
                <a16:creationId xmlns:a16="http://schemas.microsoft.com/office/drawing/2014/main" xmlns="" id="{EF8DBB53-9124-4741-8439-936EFEC9B1FB}"/>
              </a:ext>
            </a:extLst>
          </p:cNvPr>
          <p:cNvSpPr/>
          <p:nvPr/>
        </p:nvSpPr>
        <p:spPr>
          <a:xfrm>
            <a:off x="1391501" y="1894803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2" name="Down Arrow 61">
            <a:extLst>
              <a:ext uri="{FF2B5EF4-FFF2-40B4-BE49-F238E27FC236}">
                <a16:creationId xmlns:a16="http://schemas.microsoft.com/office/drawing/2014/main" xmlns="" id="{4D66DD1A-A77E-1342-B3F6-2EA8C9B5B90E}"/>
              </a:ext>
            </a:extLst>
          </p:cNvPr>
          <p:cNvSpPr/>
          <p:nvPr/>
        </p:nvSpPr>
        <p:spPr>
          <a:xfrm>
            <a:off x="1542905" y="1894803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3" name="Down Arrow 62">
            <a:extLst>
              <a:ext uri="{FF2B5EF4-FFF2-40B4-BE49-F238E27FC236}">
                <a16:creationId xmlns:a16="http://schemas.microsoft.com/office/drawing/2014/main" xmlns="" id="{1D849ADD-25BF-014F-8312-700A285C72A3}"/>
              </a:ext>
            </a:extLst>
          </p:cNvPr>
          <p:cNvSpPr/>
          <p:nvPr/>
        </p:nvSpPr>
        <p:spPr>
          <a:xfrm>
            <a:off x="1747828" y="1894803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4" name="Down Arrow 63">
            <a:extLst>
              <a:ext uri="{FF2B5EF4-FFF2-40B4-BE49-F238E27FC236}">
                <a16:creationId xmlns:a16="http://schemas.microsoft.com/office/drawing/2014/main" xmlns="" id="{5D05CEC0-3E3D-A247-912E-59DBDAF3EA97}"/>
              </a:ext>
            </a:extLst>
          </p:cNvPr>
          <p:cNvSpPr/>
          <p:nvPr/>
        </p:nvSpPr>
        <p:spPr>
          <a:xfrm>
            <a:off x="2016042" y="1894803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5" name="Down Arrow 64">
            <a:extLst>
              <a:ext uri="{FF2B5EF4-FFF2-40B4-BE49-F238E27FC236}">
                <a16:creationId xmlns:a16="http://schemas.microsoft.com/office/drawing/2014/main" xmlns="" id="{41B892DF-2511-7543-9E9B-D4FB6014FE8A}"/>
              </a:ext>
            </a:extLst>
          </p:cNvPr>
          <p:cNvSpPr/>
          <p:nvPr/>
        </p:nvSpPr>
        <p:spPr>
          <a:xfrm>
            <a:off x="2154710" y="1894803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6" name="Down Arrow 65">
            <a:extLst>
              <a:ext uri="{FF2B5EF4-FFF2-40B4-BE49-F238E27FC236}">
                <a16:creationId xmlns:a16="http://schemas.microsoft.com/office/drawing/2014/main" xmlns="" id="{B6CF002A-F1D5-D84C-8706-1753F11B83F7}"/>
              </a:ext>
            </a:extLst>
          </p:cNvPr>
          <p:cNvSpPr/>
          <p:nvPr/>
        </p:nvSpPr>
        <p:spPr>
          <a:xfrm>
            <a:off x="1188055" y="1910678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7" name="Down Arrow 66">
            <a:extLst>
              <a:ext uri="{FF2B5EF4-FFF2-40B4-BE49-F238E27FC236}">
                <a16:creationId xmlns:a16="http://schemas.microsoft.com/office/drawing/2014/main" xmlns="" id="{6100A39D-6A78-8249-8AA1-C95050D25785}"/>
              </a:ext>
            </a:extLst>
          </p:cNvPr>
          <p:cNvSpPr/>
          <p:nvPr/>
        </p:nvSpPr>
        <p:spPr>
          <a:xfrm>
            <a:off x="2351607" y="1893756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8" name="Down Arrow 67">
            <a:extLst>
              <a:ext uri="{FF2B5EF4-FFF2-40B4-BE49-F238E27FC236}">
                <a16:creationId xmlns:a16="http://schemas.microsoft.com/office/drawing/2014/main" xmlns="" id="{6972D378-16E8-8E4D-B348-3EA12E6DE6C7}"/>
              </a:ext>
            </a:extLst>
          </p:cNvPr>
          <p:cNvSpPr/>
          <p:nvPr/>
        </p:nvSpPr>
        <p:spPr>
          <a:xfrm>
            <a:off x="2504488" y="1893756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9" name="Down Arrow 68">
            <a:extLst>
              <a:ext uri="{FF2B5EF4-FFF2-40B4-BE49-F238E27FC236}">
                <a16:creationId xmlns:a16="http://schemas.microsoft.com/office/drawing/2014/main" xmlns="" id="{8C0594D9-C781-434F-B4A9-3052D244AB9F}"/>
              </a:ext>
            </a:extLst>
          </p:cNvPr>
          <p:cNvSpPr/>
          <p:nvPr/>
        </p:nvSpPr>
        <p:spPr>
          <a:xfrm>
            <a:off x="2946615" y="1893756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0" name="Down Arrow 69">
            <a:extLst>
              <a:ext uri="{FF2B5EF4-FFF2-40B4-BE49-F238E27FC236}">
                <a16:creationId xmlns:a16="http://schemas.microsoft.com/office/drawing/2014/main" xmlns="" id="{9D3C11EF-2C2D-6346-A8E5-D2567F422349}"/>
              </a:ext>
            </a:extLst>
          </p:cNvPr>
          <p:cNvSpPr/>
          <p:nvPr/>
        </p:nvSpPr>
        <p:spPr>
          <a:xfrm>
            <a:off x="3081915" y="1893756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1" name="Down Arrow 70">
            <a:extLst>
              <a:ext uri="{FF2B5EF4-FFF2-40B4-BE49-F238E27FC236}">
                <a16:creationId xmlns:a16="http://schemas.microsoft.com/office/drawing/2014/main" xmlns="" id="{5CF1476F-F5B6-8043-8225-3A0880A8F925}"/>
              </a:ext>
            </a:extLst>
          </p:cNvPr>
          <p:cNvSpPr/>
          <p:nvPr/>
        </p:nvSpPr>
        <p:spPr>
          <a:xfrm>
            <a:off x="3282945" y="1893756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2" name="Down Arrow 71">
            <a:extLst>
              <a:ext uri="{FF2B5EF4-FFF2-40B4-BE49-F238E27FC236}">
                <a16:creationId xmlns:a16="http://schemas.microsoft.com/office/drawing/2014/main" xmlns="" id="{EB65903B-47E7-DE44-A8C6-24B2EB8BC343}"/>
              </a:ext>
            </a:extLst>
          </p:cNvPr>
          <p:cNvSpPr/>
          <p:nvPr/>
        </p:nvSpPr>
        <p:spPr>
          <a:xfrm>
            <a:off x="3389579" y="1893756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3" name="Down Arrow 72">
            <a:extLst>
              <a:ext uri="{FF2B5EF4-FFF2-40B4-BE49-F238E27FC236}">
                <a16:creationId xmlns:a16="http://schemas.microsoft.com/office/drawing/2014/main" xmlns="" id="{2A6347BF-9F49-CC45-A9DB-553C162F3339}"/>
              </a:ext>
            </a:extLst>
          </p:cNvPr>
          <p:cNvSpPr/>
          <p:nvPr/>
        </p:nvSpPr>
        <p:spPr>
          <a:xfrm>
            <a:off x="3555797" y="1888347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4" name="Down Arrow 73">
            <a:extLst>
              <a:ext uri="{FF2B5EF4-FFF2-40B4-BE49-F238E27FC236}">
                <a16:creationId xmlns:a16="http://schemas.microsoft.com/office/drawing/2014/main" xmlns="" id="{2F65180D-20A7-AC41-B95D-9D8492E10599}"/>
              </a:ext>
            </a:extLst>
          </p:cNvPr>
          <p:cNvSpPr/>
          <p:nvPr/>
        </p:nvSpPr>
        <p:spPr>
          <a:xfrm>
            <a:off x="3757489" y="1893447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5" name="Down Arrow 74">
            <a:extLst>
              <a:ext uri="{FF2B5EF4-FFF2-40B4-BE49-F238E27FC236}">
                <a16:creationId xmlns:a16="http://schemas.microsoft.com/office/drawing/2014/main" xmlns="" id="{4E642A61-54DF-7843-854C-F898A157C364}"/>
              </a:ext>
            </a:extLst>
          </p:cNvPr>
          <p:cNvSpPr/>
          <p:nvPr/>
        </p:nvSpPr>
        <p:spPr>
          <a:xfrm>
            <a:off x="3876092" y="1888347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6" name="Down Arrow 75">
            <a:extLst>
              <a:ext uri="{FF2B5EF4-FFF2-40B4-BE49-F238E27FC236}">
                <a16:creationId xmlns:a16="http://schemas.microsoft.com/office/drawing/2014/main" xmlns="" id="{49F8D092-C644-F04A-919E-0DAB55CAA913}"/>
              </a:ext>
            </a:extLst>
          </p:cNvPr>
          <p:cNvSpPr/>
          <p:nvPr/>
        </p:nvSpPr>
        <p:spPr>
          <a:xfrm>
            <a:off x="4129893" y="1894803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7" name="Down Arrow 76">
            <a:extLst>
              <a:ext uri="{FF2B5EF4-FFF2-40B4-BE49-F238E27FC236}">
                <a16:creationId xmlns:a16="http://schemas.microsoft.com/office/drawing/2014/main" xmlns="" id="{D323E64D-80C5-C742-937C-0E8495B2AA81}"/>
              </a:ext>
            </a:extLst>
          </p:cNvPr>
          <p:cNvSpPr/>
          <p:nvPr/>
        </p:nvSpPr>
        <p:spPr>
          <a:xfrm>
            <a:off x="4282585" y="1888347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8" name="Down Arrow 77">
            <a:extLst>
              <a:ext uri="{FF2B5EF4-FFF2-40B4-BE49-F238E27FC236}">
                <a16:creationId xmlns:a16="http://schemas.microsoft.com/office/drawing/2014/main" xmlns="" id="{25915C87-E12C-2F4E-AECC-F54329C2FA82}"/>
              </a:ext>
            </a:extLst>
          </p:cNvPr>
          <p:cNvSpPr/>
          <p:nvPr/>
        </p:nvSpPr>
        <p:spPr>
          <a:xfrm>
            <a:off x="4452894" y="1894803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9" name="Down Arrow 78">
            <a:extLst>
              <a:ext uri="{FF2B5EF4-FFF2-40B4-BE49-F238E27FC236}">
                <a16:creationId xmlns:a16="http://schemas.microsoft.com/office/drawing/2014/main" xmlns="" id="{5526C5A7-B0F4-9B45-8A71-365F299C730A}"/>
              </a:ext>
            </a:extLst>
          </p:cNvPr>
          <p:cNvSpPr/>
          <p:nvPr/>
        </p:nvSpPr>
        <p:spPr>
          <a:xfrm>
            <a:off x="4603775" y="1893447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0" name="Down Arrow 79">
            <a:extLst>
              <a:ext uri="{FF2B5EF4-FFF2-40B4-BE49-F238E27FC236}">
                <a16:creationId xmlns:a16="http://schemas.microsoft.com/office/drawing/2014/main" xmlns="" id="{B7AA0C83-D011-6845-9D71-8B9E6253A4E2}"/>
              </a:ext>
            </a:extLst>
          </p:cNvPr>
          <p:cNvSpPr/>
          <p:nvPr/>
        </p:nvSpPr>
        <p:spPr>
          <a:xfrm>
            <a:off x="4009437" y="1888347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1" name="Down Arrow 80">
            <a:extLst>
              <a:ext uri="{FF2B5EF4-FFF2-40B4-BE49-F238E27FC236}">
                <a16:creationId xmlns:a16="http://schemas.microsoft.com/office/drawing/2014/main" xmlns="" id="{54B3C971-3BE8-A441-841B-78AFA59D73FC}"/>
              </a:ext>
            </a:extLst>
          </p:cNvPr>
          <p:cNvSpPr/>
          <p:nvPr/>
        </p:nvSpPr>
        <p:spPr>
          <a:xfrm>
            <a:off x="5148918" y="1888347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2" name="Down Arrow 81">
            <a:extLst>
              <a:ext uri="{FF2B5EF4-FFF2-40B4-BE49-F238E27FC236}">
                <a16:creationId xmlns:a16="http://schemas.microsoft.com/office/drawing/2014/main" xmlns="" id="{6E9BFDD8-3F64-EF4D-8D35-2B223A0005B9}"/>
              </a:ext>
            </a:extLst>
          </p:cNvPr>
          <p:cNvSpPr/>
          <p:nvPr/>
        </p:nvSpPr>
        <p:spPr>
          <a:xfrm>
            <a:off x="5279111" y="1888347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3" name="Down Arrow 82">
            <a:extLst>
              <a:ext uri="{FF2B5EF4-FFF2-40B4-BE49-F238E27FC236}">
                <a16:creationId xmlns:a16="http://schemas.microsoft.com/office/drawing/2014/main" xmlns="" id="{16369FC1-04A7-834D-81A7-59D4603742A3}"/>
              </a:ext>
            </a:extLst>
          </p:cNvPr>
          <p:cNvSpPr/>
          <p:nvPr/>
        </p:nvSpPr>
        <p:spPr>
          <a:xfrm>
            <a:off x="5432821" y="1888347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4" name="Down Arrow 83">
            <a:extLst>
              <a:ext uri="{FF2B5EF4-FFF2-40B4-BE49-F238E27FC236}">
                <a16:creationId xmlns:a16="http://schemas.microsoft.com/office/drawing/2014/main" xmlns="" id="{07DC699F-4308-9549-9D77-03CA8EE8A177}"/>
              </a:ext>
            </a:extLst>
          </p:cNvPr>
          <p:cNvSpPr/>
          <p:nvPr/>
        </p:nvSpPr>
        <p:spPr>
          <a:xfrm>
            <a:off x="5581310" y="1888347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5" name="Down Arrow 84">
            <a:extLst>
              <a:ext uri="{FF2B5EF4-FFF2-40B4-BE49-F238E27FC236}">
                <a16:creationId xmlns:a16="http://schemas.microsoft.com/office/drawing/2014/main" xmlns="" id="{584DDBB7-9F63-2E4B-87B2-4775C129D716}"/>
              </a:ext>
            </a:extLst>
          </p:cNvPr>
          <p:cNvSpPr/>
          <p:nvPr/>
        </p:nvSpPr>
        <p:spPr>
          <a:xfrm>
            <a:off x="5720093" y="1888347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6" name="Down Arrow 85">
            <a:extLst>
              <a:ext uri="{FF2B5EF4-FFF2-40B4-BE49-F238E27FC236}">
                <a16:creationId xmlns:a16="http://schemas.microsoft.com/office/drawing/2014/main" xmlns="" id="{A01C4091-E729-AF4E-98DE-5140BC9184C5}"/>
              </a:ext>
            </a:extLst>
          </p:cNvPr>
          <p:cNvSpPr/>
          <p:nvPr/>
        </p:nvSpPr>
        <p:spPr>
          <a:xfrm>
            <a:off x="5854455" y="1888347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7" name="Down Arrow 86">
            <a:extLst>
              <a:ext uri="{FF2B5EF4-FFF2-40B4-BE49-F238E27FC236}">
                <a16:creationId xmlns:a16="http://schemas.microsoft.com/office/drawing/2014/main" xmlns="" id="{6804E196-4423-D24C-A6F8-CEF28C65D997}"/>
              </a:ext>
            </a:extLst>
          </p:cNvPr>
          <p:cNvSpPr/>
          <p:nvPr/>
        </p:nvSpPr>
        <p:spPr>
          <a:xfrm>
            <a:off x="6041341" y="1903612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8" name="Down Arrow 87">
            <a:extLst>
              <a:ext uri="{FF2B5EF4-FFF2-40B4-BE49-F238E27FC236}">
                <a16:creationId xmlns:a16="http://schemas.microsoft.com/office/drawing/2014/main" xmlns="" id="{13A910B5-CF38-BF48-8C14-48CC22ADCF35}"/>
              </a:ext>
            </a:extLst>
          </p:cNvPr>
          <p:cNvSpPr/>
          <p:nvPr/>
        </p:nvSpPr>
        <p:spPr>
          <a:xfrm>
            <a:off x="6177672" y="1888347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9" name="Down Arrow 88">
            <a:extLst>
              <a:ext uri="{FF2B5EF4-FFF2-40B4-BE49-F238E27FC236}">
                <a16:creationId xmlns:a16="http://schemas.microsoft.com/office/drawing/2014/main" xmlns="" id="{47AF89BD-ADD6-354D-88C4-DC126FE9AFDA}"/>
              </a:ext>
            </a:extLst>
          </p:cNvPr>
          <p:cNvSpPr/>
          <p:nvPr/>
        </p:nvSpPr>
        <p:spPr>
          <a:xfrm>
            <a:off x="6380011" y="1903612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0" name="Down Arrow 89">
            <a:extLst>
              <a:ext uri="{FF2B5EF4-FFF2-40B4-BE49-F238E27FC236}">
                <a16:creationId xmlns:a16="http://schemas.microsoft.com/office/drawing/2014/main" xmlns="" id="{0E2A6951-12C4-7C49-9B9D-50764CA77E03}"/>
              </a:ext>
            </a:extLst>
          </p:cNvPr>
          <p:cNvSpPr/>
          <p:nvPr/>
        </p:nvSpPr>
        <p:spPr>
          <a:xfrm>
            <a:off x="6500889" y="1888347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1" name="Down Arrow 90">
            <a:extLst>
              <a:ext uri="{FF2B5EF4-FFF2-40B4-BE49-F238E27FC236}">
                <a16:creationId xmlns:a16="http://schemas.microsoft.com/office/drawing/2014/main" xmlns="" id="{655DD9A9-C564-B440-843D-6950B947B250}"/>
              </a:ext>
            </a:extLst>
          </p:cNvPr>
          <p:cNvSpPr/>
          <p:nvPr/>
        </p:nvSpPr>
        <p:spPr>
          <a:xfrm>
            <a:off x="6668126" y="1888347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2" name="Down Arrow 91">
            <a:extLst>
              <a:ext uri="{FF2B5EF4-FFF2-40B4-BE49-F238E27FC236}">
                <a16:creationId xmlns:a16="http://schemas.microsoft.com/office/drawing/2014/main" xmlns="" id="{00538DE9-8732-6747-8610-50E9FA9F435E}"/>
              </a:ext>
            </a:extLst>
          </p:cNvPr>
          <p:cNvSpPr/>
          <p:nvPr/>
        </p:nvSpPr>
        <p:spPr>
          <a:xfrm>
            <a:off x="6784808" y="1886821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3" name="Down Arrow 92">
            <a:extLst>
              <a:ext uri="{FF2B5EF4-FFF2-40B4-BE49-F238E27FC236}">
                <a16:creationId xmlns:a16="http://schemas.microsoft.com/office/drawing/2014/main" xmlns="" id="{DCDB55CE-AE8A-504D-9B4D-BB01DB2D7B63}"/>
              </a:ext>
            </a:extLst>
          </p:cNvPr>
          <p:cNvSpPr/>
          <p:nvPr/>
        </p:nvSpPr>
        <p:spPr>
          <a:xfrm>
            <a:off x="9011056" y="1893756"/>
            <a:ext cx="434317" cy="4010332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4" name="Down Arrow 93">
            <a:extLst>
              <a:ext uri="{FF2B5EF4-FFF2-40B4-BE49-F238E27FC236}">
                <a16:creationId xmlns:a16="http://schemas.microsoft.com/office/drawing/2014/main" xmlns="" id="{6466691B-99FD-EE4A-BCD5-E97CBC05F3E8}"/>
              </a:ext>
            </a:extLst>
          </p:cNvPr>
          <p:cNvSpPr/>
          <p:nvPr/>
        </p:nvSpPr>
        <p:spPr>
          <a:xfrm>
            <a:off x="7293914" y="1886821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5" name="Down Arrow 94">
            <a:extLst>
              <a:ext uri="{FF2B5EF4-FFF2-40B4-BE49-F238E27FC236}">
                <a16:creationId xmlns:a16="http://schemas.microsoft.com/office/drawing/2014/main" xmlns="" id="{4A0D36E7-126B-0F43-8B33-4DEB06C688E1}"/>
              </a:ext>
            </a:extLst>
          </p:cNvPr>
          <p:cNvSpPr/>
          <p:nvPr/>
        </p:nvSpPr>
        <p:spPr>
          <a:xfrm>
            <a:off x="7446908" y="1886821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6" name="Down Arrow 95">
            <a:extLst>
              <a:ext uri="{FF2B5EF4-FFF2-40B4-BE49-F238E27FC236}">
                <a16:creationId xmlns:a16="http://schemas.microsoft.com/office/drawing/2014/main" xmlns="" id="{88C83A28-5667-3244-BF57-A5205DB6E4BE}"/>
              </a:ext>
            </a:extLst>
          </p:cNvPr>
          <p:cNvSpPr/>
          <p:nvPr/>
        </p:nvSpPr>
        <p:spPr>
          <a:xfrm>
            <a:off x="7618527" y="1903612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7" name="Down Arrow 96">
            <a:extLst>
              <a:ext uri="{FF2B5EF4-FFF2-40B4-BE49-F238E27FC236}">
                <a16:creationId xmlns:a16="http://schemas.microsoft.com/office/drawing/2014/main" xmlns="" id="{337D957C-4EFC-8646-987B-7ED065396D4C}"/>
              </a:ext>
            </a:extLst>
          </p:cNvPr>
          <p:cNvSpPr/>
          <p:nvPr/>
        </p:nvSpPr>
        <p:spPr>
          <a:xfrm>
            <a:off x="7751462" y="1903612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8" name="Down Arrow 97">
            <a:extLst>
              <a:ext uri="{FF2B5EF4-FFF2-40B4-BE49-F238E27FC236}">
                <a16:creationId xmlns:a16="http://schemas.microsoft.com/office/drawing/2014/main" xmlns="" id="{9A8D1D2F-76DD-014F-8A93-181AD3173CBC}"/>
              </a:ext>
            </a:extLst>
          </p:cNvPr>
          <p:cNvSpPr/>
          <p:nvPr/>
        </p:nvSpPr>
        <p:spPr>
          <a:xfrm>
            <a:off x="7904202" y="1903612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9" name="Down Arrow 98">
            <a:extLst>
              <a:ext uri="{FF2B5EF4-FFF2-40B4-BE49-F238E27FC236}">
                <a16:creationId xmlns:a16="http://schemas.microsoft.com/office/drawing/2014/main" xmlns="" id="{C320174E-16F1-B443-98CE-34AD000D8AB2}"/>
              </a:ext>
            </a:extLst>
          </p:cNvPr>
          <p:cNvSpPr/>
          <p:nvPr/>
        </p:nvSpPr>
        <p:spPr>
          <a:xfrm>
            <a:off x="8040875" y="1903612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0" name="Down Arrow 99">
            <a:extLst>
              <a:ext uri="{FF2B5EF4-FFF2-40B4-BE49-F238E27FC236}">
                <a16:creationId xmlns:a16="http://schemas.microsoft.com/office/drawing/2014/main" xmlns="" id="{60DE1EB1-15E0-5847-855F-378F5437E816}"/>
              </a:ext>
            </a:extLst>
          </p:cNvPr>
          <p:cNvSpPr/>
          <p:nvPr/>
        </p:nvSpPr>
        <p:spPr>
          <a:xfrm>
            <a:off x="8140297" y="1903612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1" name="Down Arrow 100">
            <a:extLst>
              <a:ext uri="{FF2B5EF4-FFF2-40B4-BE49-F238E27FC236}">
                <a16:creationId xmlns:a16="http://schemas.microsoft.com/office/drawing/2014/main" xmlns="" id="{CA3E64D3-DBCE-BD45-9BE5-240391979661}"/>
              </a:ext>
            </a:extLst>
          </p:cNvPr>
          <p:cNvSpPr/>
          <p:nvPr/>
        </p:nvSpPr>
        <p:spPr>
          <a:xfrm>
            <a:off x="8326150" y="1903612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2" name="Down Arrow 101">
            <a:extLst>
              <a:ext uri="{FF2B5EF4-FFF2-40B4-BE49-F238E27FC236}">
                <a16:creationId xmlns:a16="http://schemas.microsoft.com/office/drawing/2014/main" xmlns="" id="{140E2EC8-382D-4241-8BBC-14A0F429B04B}"/>
              </a:ext>
            </a:extLst>
          </p:cNvPr>
          <p:cNvSpPr/>
          <p:nvPr/>
        </p:nvSpPr>
        <p:spPr>
          <a:xfrm>
            <a:off x="8444281" y="1886821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3" name="Down Arrow 102">
            <a:extLst>
              <a:ext uri="{FF2B5EF4-FFF2-40B4-BE49-F238E27FC236}">
                <a16:creationId xmlns:a16="http://schemas.microsoft.com/office/drawing/2014/main" xmlns="" id="{ACD11A69-3EE7-984D-B78C-F121EF6B948A}"/>
              </a:ext>
            </a:extLst>
          </p:cNvPr>
          <p:cNvSpPr/>
          <p:nvPr/>
        </p:nvSpPr>
        <p:spPr>
          <a:xfrm>
            <a:off x="8578254" y="1903612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4" name="Down Arrow 103">
            <a:extLst>
              <a:ext uri="{FF2B5EF4-FFF2-40B4-BE49-F238E27FC236}">
                <a16:creationId xmlns:a16="http://schemas.microsoft.com/office/drawing/2014/main" xmlns="" id="{2BBA9A5B-B509-BE49-A361-EB42BAC01C0B}"/>
              </a:ext>
            </a:extLst>
          </p:cNvPr>
          <p:cNvSpPr/>
          <p:nvPr/>
        </p:nvSpPr>
        <p:spPr>
          <a:xfrm>
            <a:off x="8733214" y="1903612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5" name="Down Arrow 104">
            <a:extLst>
              <a:ext uri="{FF2B5EF4-FFF2-40B4-BE49-F238E27FC236}">
                <a16:creationId xmlns:a16="http://schemas.microsoft.com/office/drawing/2014/main" xmlns="" id="{53B682E7-9A91-8147-B690-27773E6B8B52}"/>
              </a:ext>
            </a:extLst>
          </p:cNvPr>
          <p:cNvSpPr/>
          <p:nvPr/>
        </p:nvSpPr>
        <p:spPr>
          <a:xfrm>
            <a:off x="8851934" y="1886821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6" name="Down Arrow 105">
            <a:extLst>
              <a:ext uri="{FF2B5EF4-FFF2-40B4-BE49-F238E27FC236}">
                <a16:creationId xmlns:a16="http://schemas.microsoft.com/office/drawing/2014/main" xmlns="" id="{B8B8E73D-66EC-B84D-8FFA-E0AFB2BCECFE}"/>
              </a:ext>
            </a:extLst>
          </p:cNvPr>
          <p:cNvSpPr/>
          <p:nvPr/>
        </p:nvSpPr>
        <p:spPr>
          <a:xfrm>
            <a:off x="8986421" y="1903612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F901F45D-71DF-9943-AAA7-A7CF50A7DF2D}"/>
              </a:ext>
            </a:extLst>
          </p:cNvPr>
          <p:cNvSpPr/>
          <p:nvPr/>
        </p:nvSpPr>
        <p:spPr>
          <a:xfrm>
            <a:off x="9603973" y="1910679"/>
            <a:ext cx="2328130" cy="12828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Contador TIM3 que adquiere los datos del medidor de velocidad</a:t>
            </a:r>
          </a:p>
        </p:txBody>
      </p:sp>
      <p:sp>
        <p:nvSpPr>
          <p:cNvPr id="107" name="Rounded Rectangle 106">
            <a:extLst>
              <a:ext uri="{FF2B5EF4-FFF2-40B4-BE49-F238E27FC236}">
                <a16:creationId xmlns:a16="http://schemas.microsoft.com/office/drawing/2014/main" xmlns="" id="{25419DCF-8D30-C24F-BF1D-BC072EA58FCF}"/>
              </a:ext>
            </a:extLst>
          </p:cNvPr>
          <p:cNvSpPr/>
          <p:nvPr/>
        </p:nvSpPr>
        <p:spPr>
          <a:xfrm>
            <a:off x="9622106" y="3462137"/>
            <a:ext cx="2328130" cy="1282878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solidFill>
                  <a:schemeClr val="tx1"/>
                </a:solidFill>
              </a:rPr>
              <a:t>Contador </a:t>
            </a:r>
            <a:r>
              <a:rPr lang="es-ES_tradnl" dirty="0" err="1">
                <a:solidFill>
                  <a:schemeClr val="tx1"/>
                </a:solidFill>
              </a:rPr>
              <a:t>HALSystick</a:t>
            </a:r>
            <a:r>
              <a:rPr lang="es-ES_tradnl" dirty="0">
                <a:solidFill>
                  <a:schemeClr val="tx1"/>
                </a:solidFill>
              </a:rPr>
              <a:t>; realiza una interrupción periódica</a:t>
            </a:r>
          </a:p>
        </p:txBody>
      </p:sp>
      <p:sp>
        <p:nvSpPr>
          <p:cNvPr id="108" name="Rounded Rectangle 107">
            <a:extLst>
              <a:ext uri="{FF2B5EF4-FFF2-40B4-BE49-F238E27FC236}">
                <a16:creationId xmlns:a16="http://schemas.microsoft.com/office/drawing/2014/main" xmlns="" id="{7B01A356-2211-3345-BABA-7BA96817CED1}"/>
              </a:ext>
            </a:extLst>
          </p:cNvPr>
          <p:cNvSpPr/>
          <p:nvPr/>
        </p:nvSpPr>
        <p:spPr>
          <a:xfrm>
            <a:off x="9622106" y="4966054"/>
            <a:ext cx="2328130" cy="128287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solidFill>
                  <a:schemeClr val="tx1"/>
                </a:solidFill>
              </a:rPr>
              <a:t>Compara la velocidad medida con la deseada y cambia el valor de PWM</a:t>
            </a:r>
          </a:p>
        </p:txBody>
      </p:sp>
      <p:sp>
        <p:nvSpPr>
          <p:cNvPr id="109" name="Down Arrow 108">
            <a:extLst>
              <a:ext uri="{FF2B5EF4-FFF2-40B4-BE49-F238E27FC236}">
                <a16:creationId xmlns:a16="http://schemas.microsoft.com/office/drawing/2014/main" xmlns="" id="{BD7C1B0C-8060-044B-82C3-91D1B973319F}"/>
              </a:ext>
            </a:extLst>
          </p:cNvPr>
          <p:cNvSpPr/>
          <p:nvPr/>
        </p:nvSpPr>
        <p:spPr>
          <a:xfrm>
            <a:off x="356049" y="1893755"/>
            <a:ext cx="434317" cy="4010333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7" name="Down Arrow 116">
            <a:extLst>
              <a:ext uri="{FF2B5EF4-FFF2-40B4-BE49-F238E27FC236}">
                <a16:creationId xmlns:a16="http://schemas.microsoft.com/office/drawing/2014/main" xmlns="" id="{35D1C12C-5C0A-8842-862D-ADB8BDBD9920}"/>
              </a:ext>
            </a:extLst>
          </p:cNvPr>
          <p:cNvSpPr/>
          <p:nvPr/>
        </p:nvSpPr>
        <p:spPr>
          <a:xfrm>
            <a:off x="725870" y="3511380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18" name="Down Arrow 117">
            <a:extLst>
              <a:ext uri="{FF2B5EF4-FFF2-40B4-BE49-F238E27FC236}">
                <a16:creationId xmlns:a16="http://schemas.microsoft.com/office/drawing/2014/main" xmlns="" id="{C04ECC71-ABB2-7A42-B2B0-860C771F4626}"/>
              </a:ext>
            </a:extLst>
          </p:cNvPr>
          <p:cNvSpPr/>
          <p:nvPr/>
        </p:nvSpPr>
        <p:spPr>
          <a:xfrm>
            <a:off x="868868" y="3511380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19" name="Down Arrow 118">
            <a:extLst>
              <a:ext uri="{FF2B5EF4-FFF2-40B4-BE49-F238E27FC236}">
                <a16:creationId xmlns:a16="http://schemas.microsoft.com/office/drawing/2014/main" xmlns="" id="{E9E01FAA-3B55-E541-8B17-9BE3A3A53FF3}"/>
              </a:ext>
            </a:extLst>
          </p:cNvPr>
          <p:cNvSpPr/>
          <p:nvPr/>
        </p:nvSpPr>
        <p:spPr>
          <a:xfrm>
            <a:off x="1011705" y="3511309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20" name="Down Arrow 119">
            <a:extLst>
              <a:ext uri="{FF2B5EF4-FFF2-40B4-BE49-F238E27FC236}">
                <a16:creationId xmlns:a16="http://schemas.microsoft.com/office/drawing/2014/main" xmlns="" id="{1A272DAF-DDF9-174F-892F-A3BA626E0A28}"/>
              </a:ext>
            </a:extLst>
          </p:cNvPr>
          <p:cNvSpPr/>
          <p:nvPr/>
        </p:nvSpPr>
        <p:spPr>
          <a:xfrm>
            <a:off x="1159958" y="3511380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21" name="Down Arrow 120">
            <a:extLst>
              <a:ext uri="{FF2B5EF4-FFF2-40B4-BE49-F238E27FC236}">
                <a16:creationId xmlns:a16="http://schemas.microsoft.com/office/drawing/2014/main" xmlns="" id="{11A02568-2EB6-0D44-827A-E2D655925018}"/>
              </a:ext>
            </a:extLst>
          </p:cNvPr>
          <p:cNvSpPr/>
          <p:nvPr/>
        </p:nvSpPr>
        <p:spPr>
          <a:xfrm>
            <a:off x="1302956" y="3511380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22" name="Down Arrow 121">
            <a:extLst>
              <a:ext uri="{FF2B5EF4-FFF2-40B4-BE49-F238E27FC236}">
                <a16:creationId xmlns:a16="http://schemas.microsoft.com/office/drawing/2014/main" xmlns="" id="{B2C6B833-A4FD-704E-A1B5-04C0AA285FEE}"/>
              </a:ext>
            </a:extLst>
          </p:cNvPr>
          <p:cNvSpPr/>
          <p:nvPr/>
        </p:nvSpPr>
        <p:spPr>
          <a:xfrm>
            <a:off x="1445793" y="3511309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23" name="Down Arrow 122">
            <a:extLst>
              <a:ext uri="{FF2B5EF4-FFF2-40B4-BE49-F238E27FC236}">
                <a16:creationId xmlns:a16="http://schemas.microsoft.com/office/drawing/2014/main" xmlns="" id="{41C260C7-CC53-8941-A321-9E05379549CA}"/>
              </a:ext>
            </a:extLst>
          </p:cNvPr>
          <p:cNvSpPr/>
          <p:nvPr/>
        </p:nvSpPr>
        <p:spPr>
          <a:xfrm>
            <a:off x="1585063" y="3511380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24" name="Down Arrow 123">
            <a:extLst>
              <a:ext uri="{FF2B5EF4-FFF2-40B4-BE49-F238E27FC236}">
                <a16:creationId xmlns:a16="http://schemas.microsoft.com/office/drawing/2014/main" xmlns="" id="{FFBB53D8-685B-6F4E-B888-CEC1997097F4}"/>
              </a:ext>
            </a:extLst>
          </p:cNvPr>
          <p:cNvSpPr/>
          <p:nvPr/>
        </p:nvSpPr>
        <p:spPr>
          <a:xfrm>
            <a:off x="1728061" y="3511380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25" name="Down Arrow 124">
            <a:extLst>
              <a:ext uri="{FF2B5EF4-FFF2-40B4-BE49-F238E27FC236}">
                <a16:creationId xmlns:a16="http://schemas.microsoft.com/office/drawing/2014/main" xmlns="" id="{C91870C9-192B-E34B-A187-DF8DD38E49DA}"/>
              </a:ext>
            </a:extLst>
          </p:cNvPr>
          <p:cNvSpPr/>
          <p:nvPr/>
        </p:nvSpPr>
        <p:spPr>
          <a:xfrm>
            <a:off x="1870898" y="3511309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26" name="Down Arrow 125">
            <a:extLst>
              <a:ext uri="{FF2B5EF4-FFF2-40B4-BE49-F238E27FC236}">
                <a16:creationId xmlns:a16="http://schemas.microsoft.com/office/drawing/2014/main" xmlns="" id="{A2A0943E-F751-3944-A62C-3D08D47197CC}"/>
              </a:ext>
            </a:extLst>
          </p:cNvPr>
          <p:cNvSpPr/>
          <p:nvPr/>
        </p:nvSpPr>
        <p:spPr>
          <a:xfrm>
            <a:off x="2019151" y="3511380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27" name="Down Arrow 126">
            <a:extLst>
              <a:ext uri="{FF2B5EF4-FFF2-40B4-BE49-F238E27FC236}">
                <a16:creationId xmlns:a16="http://schemas.microsoft.com/office/drawing/2014/main" xmlns="" id="{F2AC2429-EA5A-804F-B2C9-396FF811A804}"/>
              </a:ext>
            </a:extLst>
          </p:cNvPr>
          <p:cNvSpPr/>
          <p:nvPr/>
        </p:nvSpPr>
        <p:spPr>
          <a:xfrm>
            <a:off x="2162149" y="3511380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28" name="Down Arrow 127">
            <a:extLst>
              <a:ext uri="{FF2B5EF4-FFF2-40B4-BE49-F238E27FC236}">
                <a16:creationId xmlns:a16="http://schemas.microsoft.com/office/drawing/2014/main" xmlns="" id="{3DE8C6E3-00F7-4A40-825B-8079A8224D77}"/>
              </a:ext>
            </a:extLst>
          </p:cNvPr>
          <p:cNvSpPr/>
          <p:nvPr/>
        </p:nvSpPr>
        <p:spPr>
          <a:xfrm>
            <a:off x="2304986" y="3511309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33" name="Down Arrow 132">
            <a:extLst>
              <a:ext uri="{FF2B5EF4-FFF2-40B4-BE49-F238E27FC236}">
                <a16:creationId xmlns:a16="http://schemas.microsoft.com/office/drawing/2014/main" xmlns="" id="{1A731A01-A84D-EB44-BED9-FF3C5D93412D}"/>
              </a:ext>
            </a:extLst>
          </p:cNvPr>
          <p:cNvSpPr/>
          <p:nvPr/>
        </p:nvSpPr>
        <p:spPr>
          <a:xfrm>
            <a:off x="2449889" y="3511309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35" name="Down Arrow 134">
            <a:extLst>
              <a:ext uri="{FF2B5EF4-FFF2-40B4-BE49-F238E27FC236}">
                <a16:creationId xmlns:a16="http://schemas.microsoft.com/office/drawing/2014/main" xmlns="" id="{807AC644-1037-7449-B197-9AA8494C672D}"/>
              </a:ext>
            </a:extLst>
          </p:cNvPr>
          <p:cNvSpPr/>
          <p:nvPr/>
        </p:nvSpPr>
        <p:spPr>
          <a:xfrm>
            <a:off x="2921245" y="3511309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36" name="Down Arrow 135">
            <a:extLst>
              <a:ext uri="{FF2B5EF4-FFF2-40B4-BE49-F238E27FC236}">
                <a16:creationId xmlns:a16="http://schemas.microsoft.com/office/drawing/2014/main" xmlns="" id="{2889A646-676D-9D4F-B9B1-E40D99A8FC1D}"/>
              </a:ext>
            </a:extLst>
          </p:cNvPr>
          <p:cNvSpPr/>
          <p:nvPr/>
        </p:nvSpPr>
        <p:spPr>
          <a:xfrm>
            <a:off x="3064243" y="3511309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37" name="Down Arrow 136">
            <a:extLst>
              <a:ext uri="{FF2B5EF4-FFF2-40B4-BE49-F238E27FC236}">
                <a16:creationId xmlns:a16="http://schemas.microsoft.com/office/drawing/2014/main" xmlns="" id="{D3004D41-BBAD-8F4B-AD60-908BA3CA5612}"/>
              </a:ext>
            </a:extLst>
          </p:cNvPr>
          <p:cNvSpPr/>
          <p:nvPr/>
        </p:nvSpPr>
        <p:spPr>
          <a:xfrm>
            <a:off x="3207080" y="3511238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38" name="Down Arrow 137">
            <a:extLst>
              <a:ext uri="{FF2B5EF4-FFF2-40B4-BE49-F238E27FC236}">
                <a16:creationId xmlns:a16="http://schemas.microsoft.com/office/drawing/2014/main" xmlns="" id="{9178DFC3-CDB2-7440-8668-9E21DF1B102D}"/>
              </a:ext>
            </a:extLst>
          </p:cNvPr>
          <p:cNvSpPr/>
          <p:nvPr/>
        </p:nvSpPr>
        <p:spPr>
          <a:xfrm>
            <a:off x="3355333" y="3511309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39" name="Down Arrow 138">
            <a:extLst>
              <a:ext uri="{FF2B5EF4-FFF2-40B4-BE49-F238E27FC236}">
                <a16:creationId xmlns:a16="http://schemas.microsoft.com/office/drawing/2014/main" xmlns="" id="{BF1C008B-1B56-F544-8173-572BE7709F8D}"/>
              </a:ext>
            </a:extLst>
          </p:cNvPr>
          <p:cNvSpPr/>
          <p:nvPr/>
        </p:nvSpPr>
        <p:spPr>
          <a:xfrm>
            <a:off x="3498331" y="3511309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40" name="Down Arrow 139">
            <a:extLst>
              <a:ext uri="{FF2B5EF4-FFF2-40B4-BE49-F238E27FC236}">
                <a16:creationId xmlns:a16="http://schemas.microsoft.com/office/drawing/2014/main" xmlns="" id="{FD7603D6-1BDB-DE4E-B392-2C7B63735927}"/>
              </a:ext>
            </a:extLst>
          </p:cNvPr>
          <p:cNvSpPr/>
          <p:nvPr/>
        </p:nvSpPr>
        <p:spPr>
          <a:xfrm>
            <a:off x="3641168" y="3511238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41" name="Down Arrow 140">
            <a:extLst>
              <a:ext uri="{FF2B5EF4-FFF2-40B4-BE49-F238E27FC236}">
                <a16:creationId xmlns:a16="http://schemas.microsoft.com/office/drawing/2014/main" xmlns="" id="{378ACEDF-705C-E545-9DBD-52B7B20DAB6C}"/>
              </a:ext>
            </a:extLst>
          </p:cNvPr>
          <p:cNvSpPr/>
          <p:nvPr/>
        </p:nvSpPr>
        <p:spPr>
          <a:xfrm>
            <a:off x="3780438" y="3511309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42" name="Down Arrow 141">
            <a:extLst>
              <a:ext uri="{FF2B5EF4-FFF2-40B4-BE49-F238E27FC236}">
                <a16:creationId xmlns:a16="http://schemas.microsoft.com/office/drawing/2014/main" xmlns="" id="{AD0B3A30-421D-1E4E-AF6D-4CCC42A91D90}"/>
              </a:ext>
            </a:extLst>
          </p:cNvPr>
          <p:cNvSpPr/>
          <p:nvPr/>
        </p:nvSpPr>
        <p:spPr>
          <a:xfrm>
            <a:off x="3923436" y="3511309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43" name="Down Arrow 142">
            <a:extLst>
              <a:ext uri="{FF2B5EF4-FFF2-40B4-BE49-F238E27FC236}">
                <a16:creationId xmlns:a16="http://schemas.microsoft.com/office/drawing/2014/main" xmlns="" id="{23FFFB00-2C9C-D745-A6A9-9FF9FB2C15DC}"/>
              </a:ext>
            </a:extLst>
          </p:cNvPr>
          <p:cNvSpPr/>
          <p:nvPr/>
        </p:nvSpPr>
        <p:spPr>
          <a:xfrm>
            <a:off x="4066273" y="3511238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44" name="Down Arrow 143">
            <a:extLst>
              <a:ext uri="{FF2B5EF4-FFF2-40B4-BE49-F238E27FC236}">
                <a16:creationId xmlns:a16="http://schemas.microsoft.com/office/drawing/2014/main" xmlns="" id="{98ED9D5E-A477-2149-A8A3-1230056374B8}"/>
              </a:ext>
            </a:extLst>
          </p:cNvPr>
          <p:cNvSpPr/>
          <p:nvPr/>
        </p:nvSpPr>
        <p:spPr>
          <a:xfrm>
            <a:off x="4214526" y="3511309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45" name="Down Arrow 144">
            <a:extLst>
              <a:ext uri="{FF2B5EF4-FFF2-40B4-BE49-F238E27FC236}">
                <a16:creationId xmlns:a16="http://schemas.microsoft.com/office/drawing/2014/main" xmlns="" id="{96B68AFC-ADEC-8944-B98B-A27B9BC12016}"/>
              </a:ext>
            </a:extLst>
          </p:cNvPr>
          <p:cNvSpPr/>
          <p:nvPr/>
        </p:nvSpPr>
        <p:spPr>
          <a:xfrm>
            <a:off x="4357524" y="3511309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46" name="Down Arrow 145">
            <a:extLst>
              <a:ext uri="{FF2B5EF4-FFF2-40B4-BE49-F238E27FC236}">
                <a16:creationId xmlns:a16="http://schemas.microsoft.com/office/drawing/2014/main" xmlns="" id="{C271C5D7-E7AF-1F47-B1A3-92D209257748}"/>
              </a:ext>
            </a:extLst>
          </p:cNvPr>
          <p:cNvSpPr/>
          <p:nvPr/>
        </p:nvSpPr>
        <p:spPr>
          <a:xfrm>
            <a:off x="4500361" y="3511238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47" name="Down Arrow 146">
            <a:extLst>
              <a:ext uri="{FF2B5EF4-FFF2-40B4-BE49-F238E27FC236}">
                <a16:creationId xmlns:a16="http://schemas.microsoft.com/office/drawing/2014/main" xmlns="" id="{F3B3ABB9-911A-684E-B7AA-20F4739696C8}"/>
              </a:ext>
            </a:extLst>
          </p:cNvPr>
          <p:cNvSpPr/>
          <p:nvPr/>
        </p:nvSpPr>
        <p:spPr>
          <a:xfrm>
            <a:off x="4645264" y="3511238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48" name="Down Arrow 147">
            <a:extLst>
              <a:ext uri="{FF2B5EF4-FFF2-40B4-BE49-F238E27FC236}">
                <a16:creationId xmlns:a16="http://schemas.microsoft.com/office/drawing/2014/main" xmlns="" id="{276F1FAD-BE29-0D4D-B9E0-AB0764613E70}"/>
              </a:ext>
            </a:extLst>
          </p:cNvPr>
          <p:cNvSpPr/>
          <p:nvPr/>
        </p:nvSpPr>
        <p:spPr>
          <a:xfrm>
            <a:off x="5077501" y="3511309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49" name="Down Arrow 148">
            <a:extLst>
              <a:ext uri="{FF2B5EF4-FFF2-40B4-BE49-F238E27FC236}">
                <a16:creationId xmlns:a16="http://schemas.microsoft.com/office/drawing/2014/main" xmlns="" id="{F0192C6B-6E0F-F548-AA70-BA2C7C27E4BD}"/>
              </a:ext>
            </a:extLst>
          </p:cNvPr>
          <p:cNvSpPr/>
          <p:nvPr/>
        </p:nvSpPr>
        <p:spPr>
          <a:xfrm>
            <a:off x="5220499" y="3511309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50" name="Down Arrow 149">
            <a:extLst>
              <a:ext uri="{FF2B5EF4-FFF2-40B4-BE49-F238E27FC236}">
                <a16:creationId xmlns:a16="http://schemas.microsoft.com/office/drawing/2014/main" xmlns="" id="{BBDBF138-5D09-8942-AE48-0A9CFD0E3DB4}"/>
              </a:ext>
            </a:extLst>
          </p:cNvPr>
          <p:cNvSpPr/>
          <p:nvPr/>
        </p:nvSpPr>
        <p:spPr>
          <a:xfrm>
            <a:off x="5363336" y="3511238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51" name="Down Arrow 150">
            <a:extLst>
              <a:ext uri="{FF2B5EF4-FFF2-40B4-BE49-F238E27FC236}">
                <a16:creationId xmlns:a16="http://schemas.microsoft.com/office/drawing/2014/main" xmlns="" id="{01580622-7D55-A845-B0F8-8FF4CA43F11B}"/>
              </a:ext>
            </a:extLst>
          </p:cNvPr>
          <p:cNvSpPr/>
          <p:nvPr/>
        </p:nvSpPr>
        <p:spPr>
          <a:xfrm>
            <a:off x="5511589" y="3511309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52" name="Down Arrow 151">
            <a:extLst>
              <a:ext uri="{FF2B5EF4-FFF2-40B4-BE49-F238E27FC236}">
                <a16:creationId xmlns:a16="http://schemas.microsoft.com/office/drawing/2014/main" xmlns="" id="{D2E0A6DF-F890-B144-935C-823508B4A640}"/>
              </a:ext>
            </a:extLst>
          </p:cNvPr>
          <p:cNvSpPr/>
          <p:nvPr/>
        </p:nvSpPr>
        <p:spPr>
          <a:xfrm>
            <a:off x="5654587" y="3511309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53" name="Down Arrow 152">
            <a:extLst>
              <a:ext uri="{FF2B5EF4-FFF2-40B4-BE49-F238E27FC236}">
                <a16:creationId xmlns:a16="http://schemas.microsoft.com/office/drawing/2014/main" xmlns="" id="{6D999494-B8CE-4341-822C-18C0AE9CBC8E}"/>
              </a:ext>
            </a:extLst>
          </p:cNvPr>
          <p:cNvSpPr/>
          <p:nvPr/>
        </p:nvSpPr>
        <p:spPr>
          <a:xfrm>
            <a:off x="5797424" y="3511238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54" name="Down Arrow 153">
            <a:extLst>
              <a:ext uri="{FF2B5EF4-FFF2-40B4-BE49-F238E27FC236}">
                <a16:creationId xmlns:a16="http://schemas.microsoft.com/office/drawing/2014/main" xmlns="" id="{08260FBC-4893-5749-9289-D14EC6ED95C6}"/>
              </a:ext>
            </a:extLst>
          </p:cNvPr>
          <p:cNvSpPr/>
          <p:nvPr/>
        </p:nvSpPr>
        <p:spPr>
          <a:xfrm>
            <a:off x="5936694" y="3511309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55" name="Down Arrow 154">
            <a:extLst>
              <a:ext uri="{FF2B5EF4-FFF2-40B4-BE49-F238E27FC236}">
                <a16:creationId xmlns:a16="http://schemas.microsoft.com/office/drawing/2014/main" xmlns="" id="{27333348-BF18-F24B-9C6D-4DC88A45A179}"/>
              </a:ext>
            </a:extLst>
          </p:cNvPr>
          <p:cNvSpPr/>
          <p:nvPr/>
        </p:nvSpPr>
        <p:spPr>
          <a:xfrm>
            <a:off x="6079692" y="3511309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56" name="Down Arrow 155">
            <a:extLst>
              <a:ext uri="{FF2B5EF4-FFF2-40B4-BE49-F238E27FC236}">
                <a16:creationId xmlns:a16="http://schemas.microsoft.com/office/drawing/2014/main" xmlns="" id="{8447FADD-2813-C14C-888B-051C89A7C7EB}"/>
              </a:ext>
            </a:extLst>
          </p:cNvPr>
          <p:cNvSpPr/>
          <p:nvPr/>
        </p:nvSpPr>
        <p:spPr>
          <a:xfrm>
            <a:off x="6222529" y="3511238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57" name="Down Arrow 156">
            <a:extLst>
              <a:ext uri="{FF2B5EF4-FFF2-40B4-BE49-F238E27FC236}">
                <a16:creationId xmlns:a16="http://schemas.microsoft.com/office/drawing/2014/main" xmlns="" id="{DEEB14FA-18C4-BF40-A994-1128F4EBB9F1}"/>
              </a:ext>
            </a:extLst>
          </p:cNvPr>
          <p:cNvSpPr/>
          <p:nvPr/>
        </p:nvSpPr>
        <p:spPr>
          <a:xfrm>
            <a:off x="6370782" y="3511309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58" name="Down Arrow 157">
            <a:extLst>
              <a:ext uri="{FF2B5EF4-FFF2-40B4-BE49-F238E27FC236}">
                <a16:creationId xmlns:a16="http://schemas.microsoft.com/office/drawing/2014/main" xmlns="" id="{58B67DFB-91B3-7849-9324-01369116B96C}"/>
              </a:ext>
            </a:extLst>
          </p:cNvPr>
          <p:cNvSpPr/>
          <p:nvPr/>
        </p:nvSpPr>
        <p:spPr>
          <a:xfrm>
            <a:off x="6513780" y="3511309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59" name="Down Arrow 158">
            <a:extLst>
              <a:ext uri="{FF2B5EF4-FFF2-40B4-BE49-F238E27FC236}">
                <a16:creationId xmlns:a16="http://schemas.microsoft.com/office/drawing/2014/main" xmlns="" id="{4B1C117E-EA12-5D46-BF04-8DE9677B3C49}"/>
              </a:ext>
            </a:extLst>
          </p:cNvPr>
          <p:cNvSpPr/>
          <p:nvPr/>
        </p:nvSpPr>
        <p:spPr>
          <a:xfrm>
            <a:off x="6656617" y="3511238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60" name="Down Arrow 159">
            <a:extLst>
              <a:ext uri="{FF2B5EF4-FFF2-40B4-BE49-F238E27FC236}">
                <a16:creationId xmlns:a16="http://schemas.microsoft.com/office/drawing/2014/main" xmlns="" id="{2A6B946A-D998-F941-BBC4-C9B28A32EF99}"/>
              </a:ext>
            </a:extLst>
          </p:cNvPr>
          <p:cNvSpPr/>
          <p:nvPr/>
        </p:nvSpPr>
        <p:spPr>
          <a:xfrm>
            <a:off x="6801520" y="3511238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61" name="Down Arrow 160">
            <a:extLst>
              <a:ext uri="{FF2B5EF4-FFF2-40B4-BE49-F238E27FC236}">
                <a16:creationId xmlns:a16="http://schemas.microsoft.com/office/drawing/2014/main" xmlns="" id="{EE8C804A-9770-7048-87BA-AD7A790D3BB6}"/>
              </a:ext>
            </a:extLst>
          </p:cNvPr>
          <p:cNvSpPr/>
          <p:nvPr/>
        </p:nvSpPr>
        <p:spPr>
          <a:xfrm>
            <a:off x="7234217" y="3511309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62" name="Down Arrow 161">
            <a:extLst>
              <a:ext uri="{FF2B5EF4-FFF2-40B4-BE49-F238E27FC236}">
                <a16:creationId xmlns:a16="http://schemas.microsoft.com/office/drawing/2014/main" xmlns="" id="{4AB798B4-D1C5-034B-87BC-FF04CC5B54F0}"/>
              </a:ext>
            </a:extLst>
          </p:cNvPr>
          <p:cNvSpPr/>
          <p:nvPr/>
        </p:nvSpPr>
        <p:spPr>
          <a:xfrm>
            <a:off x="7377215" y="3511309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63" name="Down Arrow 162">
            <a:extLst>
              <a:ext uri="{FF2B5EF4-FFF2-40B4-BE49-F238E27FC236}">
                <a16:creationId xmlns:a16="http://schemas.microsoft.com/office/drawing/2014/main" xmlns="" id="{30B01629-0689-6D49-9ECB-FC8F5BADB237}"/>
              </a:ext>
            </a:extLst>
          </p:cNvPr>
          <p:cNvSpPr/>
          <p:nvPr/>
        </p:nvSpPr>
        <p:spPr>
          <a:xfrm>
            <a:off x="7520052" y="3511238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64" name="Down Arrow 163">
            <a:extLst>
              <a:ext uri="{FF2B5EF4-FFF2-40B4-BE49-F238E27FC236}">
                <a16:creationId xmlns:a16="http://schemas.microsoft.com/office/drawing/2014/main" xmlns="" id="{695DA6AC-7718-CD45-81AF-9F81DE4ADD8F}"/>
              </a:ext>
            </a:extLst>
          </p:cNvPr>
          <p:cNvSpPr/>
          <p:nvPr/>
        </p:nvSpPr>
        <p:spPr>
          <a:xfrm>
            <a:off x="7668305" y="3511309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65" name="Down Arrow 164">
            <a:extLst>
              <a:ext uri="{FF2B5EF4-FFF2-40B4-BE49-F238E27FC236}">
                <a16:creationId xmlns:a16="http://schemas.microsoft.com/office/drawing/2014/main" xmlns="" id="{03E7956C-8B1A-9448-8B90-F2B432519D2D}"/>
              </a:ext>
            </a:extLst>
          </p:cNvPr>
          <p:cNvSpPr/>
          <p:nvPr/>
        </p:nvSpPr>
        <p:spPr>
          <a:xfrm>
            <a:off x="7811303" y="3511309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66" name="Down Arrow 165">
            <a:extLst>
              <a:ext uri="{FF2B5EF4-FFF2-40B4-BE49-F238E27FC236}">
                <a16:creationId xmlns:a16="http://schemas.microsoft.com/office/drawing/2014/main" xmlns="" id="{558F3AB1-7923-C24C-ABEA-9C3B1F7F98F4}"/>
              </a:ext>
            </a:extLst>
          </p:cNvPr>
          <p:cNvSpPr/>
          <p:nvPr/>
        </p:nvSpPr>
        <p:spPr>
          <a:xfrm>
            <a:off x="7954140" y="3511238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67" name="Down Arrow 166">
            <a:extLst>
              <a:ext uri="{FF2B5EF4-FFF2-40B4-BE49-F238E27FC236}">
                <a16:creationId xmlns:a16="http://schemas.microsoft.com/office/drawing/2014/main" xmlns="" id="{ACC8A412-F85D-D446-B66B-150072352117}"/>
              </a:ext>
            </a:extLst>
          </p:cNvPr>
          <p:cNvSpPr/>
          <p:nvPr/>
        </p:nvSpPr>
        <p:spPr>
          <a:xfrm>
            <a:off x="8093410" y="3511309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68" name="Down Arrow 167">
            <a:extLst>
              <a:ext uri="{FF2B5EF4-FFF2-40B4-BE49-F238E27FC236}">
                <a16:creationId xmlns:a16="http://schemas.microsoft.com/office/drawing/2014/main" xmlns="" id="{9A19AFAB-360B-6041-A014-F5BC4952327A}"/>
              </a:ext>
            </a:extLst>
          </p:cNvPr>
          <p:cNvSpPr/>
          <p:nvPr/>
        </p:nvSpPr>
        <p:spPr>
          <a:xfrm>
            <a:off x="8236408" y="3511309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69" name="Down Arrow 168">
            <a:extLst>
              <a:ext uri="{FF2B5EF4-FFF2-40B4-BE49-F238E27FC236}">
                <a16:creationId xmlns:a16="http://schemas.microsoft.com/office/drawing/2014/main" xmlns="" id="{58F6D687-5051-C143-9CBE-8191B25345E5}"/>
              </a:ext>
            </a:extLst>
          </p:cNvPr>
          <p:cNvSpPr/>
          <p:nvPr/>
        </p:nvSpPr>
        <p:spPr>
          <a:xfrm>
            <a:off x="8379245" y="3511238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70" name="Down Arrow 169">
            <a:extLst>
              <a:ext uri="{FF2B5EF4-FFF2-40B4-BE49-F238E27FC236}">
                <a16:creationId xmlns:a16="http://schemas.microsoft.com/office/drawing/2014/main" xmlns="" id="{552E2034-14D1-6246-A305-BA659CA67110}"/>
              </a:ext>
            </a:extLst>
          </p:cNvPr>
          <p:cNvSpPr/>
          <p:nvPr/>
        </p:nvSpPr>
        <p:spPr>
          <a:xfrm>
            <a:off x="8527498" y="3511309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71" name="Down Arrow 170">
            <a:extLst>
              <a:ext uri="{FF2B5EF4-FFF2-40B4-BE49-F238E27FC236}">
                <a16:creationId xmlns:a16="http://schemas.microsoft.com/office/drawing/2014/main" xmlns="" id="{98A937A0-09EB-E543-A5CB-DA9A615A2FF7}"/>
              </a:ext>
            </a:extLst>
          </p:cNvPr>
          <p:cNvSpPr/>
          <p:nvPr/>
        </p:nvSpPr>
        <p:spPr>
          <a:xfrm>
            <a:off x="8670496" y="3511309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72" name="Down Arrow 171">
            <a:extLst>
              <a:ext uri="{FF2B5EF4-FFF2-40B4-BE49-F238E27FC236}">
                <a16:creationId xmlns:a16="http://schemas.microsoft.com/office/drawing/2014/main" xmlns="" id="{93F6EDE9-8C78-834A-8AAF-F73926FB9531}"/>
              </a:ext>
            </a:extLst>
          </p:cNvPr>
          <p:cNvSpPr/>
          <p:nvPr/>
        </p:nvSpPr>
        <p:spPr>
          <a:xfrm>
            <a:off x="8813333" y="3511238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73" name="Down Arrow 172">
            <a:extLst>
              <a:ext uri="{FF2B5EF4-FFF2-40B4-BE49-F238E27FC236}">
                <a16:creationId xmlns:a16="http://schemas.microsoft.com/office/drawing/2014/main" xmlns="" id="{55DE1C83-6E6B-D94E-B65F-DA03167D66A1}"/>
              </a:ext>
            </a:extLst>
          </p:cNvPr>
          <p:cNvSpPr/>
          <p:nvPr/>
        </p:nvSpPr>
        <p:spPr>
          <a:xfrm>
            <a:off x="8958236" y="3511238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77" name="Donut 176">
            <a:extLst>
              <a:ext uri="{FF2B5EF4-FFF2-40B4-BE49-F238E27FC236}">
                <a16:creationId xmlns:a16="http://schemas.microsoft.com/office/drawing/2014/main" xmlns="" id="{8FB011C7-CC1F-1343-B8EB-F060B0214297}"/>
              </a:ext>
            </a:extLst>
          </p:cNvPr>
          <p:cNvSpPr/>
          <p:nvPr/>
        </p:nvSpPr>
        <p:spPr>
          <a:xfrm>
            <a:off x="682260" y="3154745"/>
            <a:ext cx="164772" cy="1477600"/>
          </a:xfrm>
          <a:prstGeom prst="donut">
            <a:avLst>
              <a:gd name="adj" fmla="val 930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178" name="Donut 177">
            <a:extLst>
              <a:ext uri="{FF2B5EF4-FFF2-40B4-BE49-F238E27FC236}">
                <a16:creationId xmlns:a16="http://schemas.microsoft.com/office/drawing/2014/main" xmlns="" id="{42D7D8EB-731C-3141-9113-CD64EE45D31B}"/>
              </a:ext>
            </a:extLst>
          </p:cNvPr>
          <p:cNvSpPr/>
          <p:nvPr/>
        </p:nvSpPr>
        <p:spPr>
          <a:xfrm>
            <a:off x="823539" y="3168931"/>
            <a:ext cx="164772" cy="1477600"/>
          </a:xfrm>
          <a:prstGeom prst="donut">
            <a:avLst>
              <a:gd name="adj" fmla="val 930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179" name="Donut 178">
            <a:extLst>
              <a:ext uri="{FF2B5EF4-FFF2-40B4-BE49-F238E27FC236}">
                <a16:creationId xmlns:a16="http://schemas.microsoft.com/office/drawing/2014/main" xmlns="" id="{4C06CB4B-F5FA-434C-9E33-EED59DA51EBB}"/>
              </a:ext>
            </a:extLst>
          </p:cNvPr>
          <p:cNvSpPr/>
          <p:nvPr/>
        </p:nvSpPr>
        <p:spPr>
          <a:xfrm>
            <a:off x="976057" y="3154745"/>
            <a:ext cx="164772" cy="1477600"/>
          </a:xfrm>
          <a:prstGeom prst="donut">
            <a:avLst>
              <a:gd name="adj" fmla="val 930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180" name="Rounded Rectangle 179">
            <a:extLst>
              <a:ext uri="{FF2B5EF4-FFF2-40B4-BE49-F238E27FC236}">
                <a16:creationId xmlns:a16="http://schemas.microsoft.com/office/drawing/2014/main" xmlns="" id="{8EBD2A8F-ACDF-4844-B17A-2EA4466541F0}"/>
              </a:ext>
            </a:extLst>
          </p:cNvPr>
          <p:cNvSpPr/>
          <p:nvPr/>
        </p:nvSpPr>
        <p:spPr>
          <a:xfrm>
            <a:off x="3000201" y="1921256"/>
            <a:ext cx="5851734" cy="46970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_tradnl" sz="2400" dirty="0">
                <a:solidFill>
                  <a:schemeClr val="tx1"/>
                </a:solidFill>
              </a:rPr>
              <a:t>Cada 1 mseg la función </a:t>
            </a:r>
            <a:r>
              <a:rPr lang="es-ES_tradnl" sz="2400" dirty="0" err="1">
                <a:solidFill>
                  <a:schemeClr val="tx1"/>
                </a:solidFill>
              </a:rPr>
              <a:t>HALSystick</a:t>
            </a:r>
            <a:r>
              <a:rPr lang="es-ES_tradnl" sz="2400" dirty="0">
                <a:solidFill>
                  <a:schemeClr val="tx1"/>
                </a:solidFill>
              </a:rPr>
              <a:t> realiza una interrupción: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sz="2400" dirty="0">
                <a:solidFill>
                  <a:schemeClr val="tx1"/>
                </a:solidFill>
              </a:rPr>
              <a:t>La velocidad medida es enviada al controlador PID.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sz="2400" dirty="0">
                <a:solidFill>
                  <a:schemeClr val="tx1"/>
                </a:solidFill>
              </a:rPr>
              <a:t>Se realizan las operaciones correspondientes y el nuevo ciclo es asignado al PWM.</a:t>
            </a:r>
          </a:p>
          <a:p>
            <a:pPr algn="just"/>
            <a:r>
              <a:rPr lang="es-ES_tradnl" sz="2400" dirty="0">
                <a:solidFill>
                  <a:schemeClr val="tx1"/>
                </a:solidFill>
              </a:rPr>
              <a:t>Si ha pasado 1000 mseg: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sz="2400" dirty="0">
                <a:solidFill>
                  <a:schemeClr val="tx1"/>
                </a:solidFill>
              </a:rPr>
              <a:t>Se imprime por pantalla el valor deseado, medido y el error encontrado.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_tradnl" sz="2400" dirty="0">
              <a:solidFill>
                <a:schemeClr val="tx1"/>
              </a:solidFill>
            </a:endParaRPr>
          </a:p>
        </p:txBody>
      </p:sp>
      <p:sp>
        <p:nvSpPr>
          <p:cNvPr id="181" name="Curved Down Arrow 180">
            <a:extLst>
              <a:ext uri="{FF2B5EF4-FFF2-40B4-BE49-F238E27FC236}">
                <a16:creationId xmlns:a16="http://schemas.microsoft.com/office/drawing/2014/main" xmlns="" id="{0EEA41C0-8107-944D-8510-6865E2108B5C}"/>
              </a:ext>
            </a:extLst>
          </p:cNvPr>
          <p:cNvSpPr/>
          <p:nvPr/>
        </p:nvSpPr>
        <p:spPr>
          <a:xfrm rot="20547359">
            <a:off x="468786" y="987903"/>
            <a:ext cx="5249792" cy="1302705"/>
          </a:xfrm>
          <a:prstGeom prst="curvedDownArrow">
            <a:avLst>
              <a:gd name="adj1" fmla="val 25000"/>
              <a:gd name="adj2" fmla="val 61107"/>
              <a:gd name="adj3" fmla="val 4015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2405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animBg="1"/>
      <p:bldP spid="178" grpId="0" animBg="1"/>
      <p:bldP spid="179" grpId="0" animBg="1"/>
      <p:bldP spid="180" grpId="0" animBg="1"/>
      <p:bldP spid="18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BC0573-EEF7-834E-8248-2239CE498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5400" dirty="0"/>
              <a:t>caracterización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ED05A900-763C-6045-B441-23296444942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0530807" y="776012"/>
            <a:ext cx="1080000" cy="866087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8AD8D70D-9359-EF4E-A0B8-00C1F3F5CE56}"/>
              </a:ext>
            </a:extLst>
          </p:cNvPr>
          <p:cNvSpPr/>
          <p:nvPr/>
        </p:nvSpPr>
        <p:spPr>
          <a:xfrm>
            <a:off x="476249" y="2237646"/>
            <a:ext cx="4076701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/>
              <a:t>Se escoge el ciclo deseado (0/256)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5A055F12-88E3-BE42-BC03-E06B33D33F5E}"/>
              </a:ext>
            </a:extLst>
          </p:cNvPr>
          <p:cNvSpPr/>
          <p:nvPr/>
        </p:nvSpPr>
        <p:spPr>
          <a:xfrm>
            <a:off x="619124" y="3353954"/>
            <a:ext cx="3790952" cy="41244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/>
              <a:t>USB recepción y transmisión </a:t>
            </a:r>
          </a:p>
        </p:txBody>
      </p:sp>
      <p:sp>
        <p:nvSpPr>
          <p:cNvPr id="16" name="Left Arrow 15">
            <a:extLst>
              <a:ext uri="{FF2B5EF4-FFF2-40B4-BE49-F238E27FC236}">
                <a16:creationId xmlns:a16="http://schemas.microsoft.com/office/drawing/2014/main" xmlns="" id="{71DA8DBA-F326-FF40-8E72-8A98BBCA777D}"/>
              </a:ext>
            </a:extLst>
          </p:cNvPr>
          <p:cNvSpPr/>
          <p:nvPr/>
        </p:nvSpPr>
        <p:spPr>
          <a:xfrm rot="10800000" flipV="1">
            <a:off x="4601254" y="2425928"/>
            <a:ext cx="668231" cy="531628"/>
          </a:xfrm>
          <a:prstGeom prst="lef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7024C5BF-FA0F-3343-B9D7-CD8ABFFF331B}"/>
              </a:ext>
            </a:extLst>
          </p:cNvPr>
          <p:cNvSpPr/>
          <p:nvPr/>
        </p:nvSpPr>
        <p:spPr>
          <a:xfrm>
            <a:off x="5279689" y="2237646"/>
            <a:ext cx="3409951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/>
              <a:t>Se almacena el valor y se activan las interrupciones 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A5292381-7B1A-0E48-851C-8B49EF1BA7BD}"/>
              </a:ext>
            </a:extLst>
          </p:cNvPr>
          <p:cNvSpPr/>
          <p:nvPr/>
        </p:nvSpPr>
        <p:spPr>
          <a:xfrm>
            <a:off x="9416380" y="2309498"/>
            <a:ext cx="2194427" cy="38224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/>
              <a:t>PWM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7CCD5ECA-DCFC-C74A-AB8E-D3FFD046DAB8}"/>
              </a:ext>
            </a:extLst>
          </p:cNvPr>
          <p:cNvSpPr/>
          <p:nvPr/>
        </p:nvSpPr>
        <p:spPr>
          <a:xfrm>
            <a:off x="9416380" y="2897853"/>
            <a:ext cx="2228850" cy="45610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/>
              <a:t>Temporizadores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10498870-8935-4F4E-9EDF-5D85A661E200}"/>
              </a:ext>
            </a:extLst>
          </p:cNvPr>
          <p:cNvSpPr/>
          <p:nvPr/>
        </p:nvSpPr>
        <p:spPr>
          <a:xfrm>
            <a:off x="9416380" y="3560065"/>
            <a:ext cx="2228850" cy="71260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/>
              <a:t>Adquisición de datos</a:t>
            </a:r>
          </a:p>
        </p:txBody>
      </p:sp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xmlns="" id="{7124FA74-BAB8-6D4C-ABAE-1E5CD1E753D8}"/>
              </a:ext>
            </a:extLst>
          </p:cNvPr>
          <p:cNvCxnSpPr>
            <a:cxnSpLocks/>
            <a:stCxn id="6" idx="2"/>
            <a:endCxn id="14" idx="0"/>
          </p:cNvCxnSpPr>
          <p:nvPr/>
        </p:nvCxnSpPr>
        <p:spPr>
          <a:xfrm rot="5400000">
            <a:off x="2413646" y="3253000"/>
            <a:ext cx="201908" cy="127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>
            <a:extLst>
              <a:ext uri="{FF2B5EF4-FFF2-40B4-BE49-F238E27FC236}">
                <a16:creationId xmlns:a16="http://schemas.microsoft.com/office/drawing/2014/main" xmlns="" id="{606C8E15-7C1D-174C-9B52-0839864438D6}"/>
              </a:ext>
            </a:extLst>
          </p:cNvPr>
          <p:cNvCxnSpPr>
            <a:cxnSpLocks/>
            <a:stCxn id="17" idx="3"/>
            <a:endCxn id="19" idx="1"/>
          </p:cNvCxnSpPr>
          <p:nvPr/>
        </p:nvCxnSpPr>
        <p:spPr>
          <a:xfrm flipV="1">
            <a:off x="8689640" y="2500620"/>
            <a:ext cx="726740" cy="194226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>
            <a:extLst>
              <a:ext uri="{FF2B5EF4-FFF2-40B4-BE49-F238E27FC236}">
                <a16:creationId xmlns:a16="http://schemas.microsoft.com/office/drawing/2014/main" xmlns="" id="{FF09D8CA-5452-5E42-912C-4CDA67424FEA}"/>
              </a:ext>
            </a:extLst>
          </p:cNvPr>
          <p:cNvCxnSpPr>
            <a:cxnSpLocks/>
            <a:stCxn id="17" idx="3"/>
            <a:endCxn id="20" idx="1"/>
          </p:cNvCxnSpPr>
          <p:nvPr/>
        </p:nvCxnSpPr>
        <p:spPr>
          <a:xfrm>
            <a:off x="8689640" y="2694846"/>
            <a:ext cx="726740" cy="431058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>
            <a:extLst>
              <a:ext uri="{FF2B5EF4-FFF2-40B4-BE49-F238E27FC236}">
                <a16:creationId xmlns:a16="http://schemas.microsoft.com/office/drawing/2014/main" xmlns="" id="{F6312285-B0A5-C440-98A3-C7489F399193}"/>
              </a:ext>
            </a:extLst>
          </p:cNvPr>
          <p:cNvCxnSpPr>
            <a:cxnSpLocks/>
            <a:stCxn id="17" idx="3"/>
            <a:endCxn id="21" idx="1"/>
          </p:cNvCxnSpPr>
          <p:nvPr/>
        </p:nvCxnSpPr>
        <p:spPr>
          <a:xfrm>
            <a:off x="8689640" y="2694846"/>
            <a:ext cx="726740" cy="1221520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Left Arrow 40">
            <a:extLst>
              <a:ext uri="{FF2B5EF4-FFF2-40B4-BE49-F238E27FC236}">
                <a16:creationId xmlns:a16="http://schemas.microsoft.com/office/drawing/2014/main" xmlns="" id="{40570A9F-1409-DE40-AAC5-C374CC69622C}"/>
              </a:ext>
            </a:extLst>
          </p:cNvPr>
          <p:cNvSpPr/>
          <p:nvPr/>
        </p:nvSpPr>
        <p:spPr>
          <a:xfrm rot="16200000" flipV="1">
            <a:off x="6263974" y="3655169"/>
            <a:ext cx="1466112" cy="531628"/>
          </a:xfrm>
          <a:prstGeom prst="lef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xmlns="" id="{201011BF-97BC-FD49-A5AA-4E833040B2AA}"/>
              </a:ext>
            </a:extLst>
          </p:cNvPr>
          <p:cNvSpPr/>
          <p:nvPr/>
        </p:nvSpPr>
        <p:spPr>
          <a:xfrm>
            <a:off x="5250435" y="4654040"/>
            <a:ext cx="3409951" cy="10609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/>
              <a:t>Se compara el ciclo medido con el ciclo deseado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xmlns="" id="{35738639-BE68-ED46-BD9D-40CE43D2346D}"/>
              </a:ext>
            </a:extLst>
          </p:cNvPr>
          <p:cNvSpPr/>
          <p:nvPr/>
        </p:nvSpPr>
        <p:spPr>
          <a:xfrm>
            <a:off x="490370" y="4654040"/>
            <a:ext cx="4062580" cy="10609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/>
              <a:t>Se caracteriza el motor en régimen transitorio y se imprimen resultados</a:t>
            </a:r>
          </a:p>
        </p:txBody>
      </p:sp>
      <p:sp>
        <p:nvSpPr>
          <p:cNvPr id="44" name="Left Arrow 43">
            <a:extLst>
              <a:ext uri="{FF2B5EF4-FFF2-40B4-BE49-F238E27FC236}">
                <a16:creationId xmlns:a16="http://schemas.microsoft.com/office/drawing/2014/main" xmlns="" id="{552F8DB8-2617-A74B-8E4A-2495DAF0195E}"/>
              </a:ext>
            </a:extLst>
          </p:cNvPr>
          <p:cNvSpPr/>
          <p:nvPr/>
        </p:nvSpPr>
        <p:spPr>
          <a:xfrm flipV="1">
            <a:off x="4554369" y="4918706"/>
            <a:ext cx="668231" cy="531628"/>
          </a:xfrm>
          <a:prstGeom prst="lef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xmlns="" id="{7FFDE75F-8BD8-184A-98FB-712EED8E69AE}"/>
              </a:ext>
            </a:extLst>
          </p:cNvPr>
          <p:cNvSpPr/>
          <p:nvPr/>
        </p:nvSpPr>
        <p:spPr>
          <a:xfrm>
            <a:off x="625474" y="5982854"/>
            <a:ext cx="3790952" cy="41244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/>
              <a:t>USB transmisión </a:t>
            </a:r>
          </a:p>
        </p:txBody>
      </p:sp>
      <p:cxnSp>
        <p:nvCxnSpPr>
          <p:cNvPr id="46" name="Curved Connector 45">
            <a:extLst>
              <a:ext uri="{FF2B5EF4-FFF2-40B4-BE49-F238E27FC236}">
                <a16:creationId xmlns:a16="http://schemas.microsoft.com/office/drawing/2014/main" xmlns="" id="{3E9A511E-2829-7548-AC25-3B64E0C3E5C8}"/>
              </a:ext>
            </a:extLst>
          </p:cNvPr>
          <p:cNvCxnSpPr>
            <a:cxnSpLocks/>
            <a:stCxn id="43" idx="2"/>
            <a:endCxn id="45" idx="0"/>
          </p:cNvCxnSpPr>
          <p:nvPr/>
        </p:nvCxnSpPr>
        <p:spPr>
          <a:xfrm rot="5400000">
            <a:off x="2387378" y="5848572"/>
            <a:ext cx="267854" cy="710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404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7" grpId="0" animBg="1"/>
      <p:bldP spid="19" grpId="0" animBg="1"/>
      <p:bldP spid="20" grpId="0" animBg="1"/>
      <p:bldP spid="21" grpId="0" animBg="1"/>
      <p:bldP spid="42" grpId="0" animBg="1"/>
      <p:bldP spid="43" grpId="0" animBg="1"/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BC0573-EEF7-834E-8248-2239CE498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5400" dirty="0"/>
              <a:t>CARACTERIZACIÓN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ED05A900-763C-6045-B441-23296444942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0530807" y="776012"/>
            <a:ext cx="1080000" cy="866087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252188E3-DDDA-BA4D-9F89-B45AAF1678CD}"/>
              </a:ext>
            </a:extLst>
          </p:cNvPr>
          <p:cNvSpPr/>
          <p:nvPr/>
        </p:nvSpPr>
        <p:spPr>
          <a:xfrm>
            <a:off x="581192" y="5904089"/>
            <a:ext cx="8640000" cy="344843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xmlns="" id="{9EC36BB4-F389-EA48-8A35-694645D8ABDA}"/>
              </a:ext>
            </a:extLst>
          </p:cNvPr>
          <p:cNvSpPr/>
          <p:nvPr/>
        </p:nvSpPr>
        <p:spPr>
          <a:xfrm>
            <a:off x="581192" y="4385733"/>
            <a:ext cx="2160000" cy="36000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xmlns="" id="{A363C140-EC0E-224A-9286-CFE14DC24EB8}"/>
              </a:ext>
            </a:extLst>
          </p:cNvPr>
          <p:cNvSpPr/>
          <p:nvPr/>
        </p:nvSpPr>
        <p:spPr>
          <a:xfrm>
            <a:off x="2741192" y="4385733"/>
            <a:ext cx="2160000" cy="36000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xmlns="" id="{6AA1496C-8D97-2F49-95CC-D883233E05D5}"/>
              </a:ext>
            </a:extLst>
          </p:cNvPr>
          <p:cNvSpPr/>
          <p:nvPr/>
        </p:nvSpPr>
        <p:spPr>
          <a:xfrm>
            <a:off x="4901192" y="4385733"/>
            <a:ext cx="2160000" cy="36000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9634B7CF-A203-0248-BD99-C56C0D868E4D}"/>
              </a:ext>
            </a:extLst>
          </p:cNvPr>
          <p:cNvSpPr/>
          <p:nvPr/>
        </p:nvSpPr>
        <p:spPr>
          <a:xfrm>
            <a:off x="7061192" y="4385733"/>
            <a:ext cx="2160000" cy="36000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xmlns="" id="{1F24A28E-4DE3-D14C-8EEA-41D7739DEAAA}"/>
              </a:ext>
            </a:extLst>
          </p:cNvPr>
          <p:cNvSpPr/>
          <p:nvPr/>
        </p:nvSpPr>
        <p:spPr>
          <a:xfrm>
            <a:off x="581192" y="2867377"/>
            <a:ext cx="2160000" cy="3600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xmlns="" id="{4FC7C474-8B84-AE41-9E84-2A35EEFAB9FE}"/>
              </a:ext>
            </a:extLst>
          </p:cNvPr>
          <p:cNvSpPr/>
          <p:nvPr/>
        </p:nvSpPr>
        <p:spPr>
          <a:xfrm>
            <a:off x="2741192" y="2867377"/>
            <a:ext cx="2160000" cy="3600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xmlns="" id="{BA79310E-8AD6-8544-A35B-F99CF06955BD}"/>
              </a:ext>
            </a:extLst>
          </p:cNvPr>
          <p:cNvSpPr/>
          <p:nvPr/>
        </p:nvSpPr>
        <p:spPr>
          <a:xfrm>
            <a:off x="4901192" y="2867377"/>
            <a:ext cx="2160000" cy="3600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xmlns="" id="{CE506974-C5B2-A940-9223-016422B986EB}"/>
              </a:ext>
            </a:extLst>
          </p:cNvPr>
          <p:cNvSpPr/>
          <p:nvPr/>
        </p:nvSpPr>
        <p:spPr>
          <a:xfrm>
            <a:off x="7061192" y="2867377"/>
            <a:ext cx="2160000" cy="3600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46ADD6C-D7B6-7542-B0C1-312E5BAEF8D2}"/>
              </a:ext>
            </a:extLst>
          </p:cNvPr>
          <p:cNvSpPr txBox="1"/>
          <p:nvPr/>
        </p:nvSpPr>
        <p:spPr>
          <a:xfrm>
            <a:off x="627547" y="2869679"/>
            <a:ext cx="2055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</a:rPr>
              <a:t>Proceso aperiódico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8F44A8CB-F8D6-5F46-B650-65E338C35400}"/>
              </a:ext>
            </a:extLst>
          </p:cNvPr>
          <p:cNvSpPr txBox="1"/>
          <p:nvPr/>
        </p:nvSpPr>
        <p:spPr>
          <a:xfrm>
            <a:off x="615185" y="4404906"/>
            <a:ext cx="1959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Proceso periódico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4D191C43-3A1C-6C49-8224-3038C9B62557}"/>
              </a:ext>
            </a:extLst>
          </p:cNvPr>
          <p:cNvSpPr txBox="1"/>
          <p:nvPr/>
        </p:nvSpPr>
        <p:spPr>
          <a:xfrm>
            <a:off x="573207" y="5900138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Máquina de estados </a:t>
            </a: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xmlns="" id="{4D02C292-C308-AF48-88DB-BAB0717DEC9A}"/>
              </a:ext>
            </a:extLst>
          </p:cNvPr>
          <p:cNvSpPr/>
          <p:nvPr/>
        </p:nvSpPr>
        <p:spPr>
          <a:xfrm>
            <a:off x="730619" y="1894803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0" name="Down Arrow 59">
            <a:extLst>
              <a:ext uri="{FF2B5EF4-FFF2-40B4-BE49-F238E27FC236}">
                <a16:creationId xmlns:a16="http://schemas.microsoft.com/office/drawing/2014/main" xmlns="" id="{82A23DCC-1081-1C46-9947-5725E996990E}"/>
              </a:ext>
            </a:extLst>
          </p:cNvPr>
          <p:cNvSpPr/>
          <p:nvPr/>
        </p:nvSpPr>
        <p:spPr>
          <a:xfrm>
            <a:off x="984619" y="1894803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1" name="Down Arrow 60">
            <a:extLst>
              <a:ext uri="{FF2B5EF4-FFF2-40B4-BE49-F238E27FC236}">
                <a16:creationId xmlns:a16="http://schemas.microsoft.com/office/drawing/2014/main" xmlns="" id="{EF8DBB53-9124-4741-8439-936EFEC9B1FB}"/>
              </a:ext>
            </a:extLst>
          </p:cNvPr>
          <p:cNvSpPr/>
          <p:nvPr/>
        </p:nvSpPr>
        <p:spPr>
          <a:xfrm>
            <a:off x="1391501" y="1894803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2" name="Down Arrow 61">
            <a:extLst>
              <a:ext uri="{FF2B5EF4-FFF2-40B4-BE49-F238E27FC236}">
                <a16:creationId xmlns:a16="http://schemas.microsoft.com/office/drawing/2014/main" xmlns="" id="{4D66DD1A-A77E-1342-B3F6-2EA8C9B5B90E}"/>
              </a:ext>
            </a:extLst>
          </p:cNvPr>
          <p:cNvSpPr/>
          <p:nvPr/>
        </p:nvSpPr>
        <p:spPr>
          <a:xfrm>
            <a:off x="1542905" y="1894803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3" name="Down Arrow 62">
            <a:extLst>
              <a:ext uri="{FF2B5EF4-FFF2-40B4-BE49-F238E27FC236}">
                <a16:creationId xmlns:a16="http://schemas.microsoft.com/office/drawing/2014/main" xmlns="" id="{1D849ADD-25BF-014F-8312-700A285C72A3}"/>
              </a:ext>
            </a:extLst>
          </p:cNvPr>
          <p:cNvSpPr/>
          <p:nvPr/>
        </p:nvSpPr>
        <p:spPr>
          <a:xfrm>
            <a:off x="1747828" y="1894803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4" name="Down Arrow 63">
            <a:extLst>
              <a:ext uri="{FF2B5EF4-FFF2-40B4-BE49-F238E27FC236}">
                <a16:creationId xmlns:a16="http://schemas.microsoft.com/office/drawing/2014/main" xmlns="" id="{5D05CEC0-3E3D-A247-912E-59DBDAF3EA97}"/>
              </a:ext>
            </a:extLst>
          </p:cNvPr>
          <p:cNvSpPr/>
          <p:nvPr/>
        </p:nvSpPr>
        <p:spPr>
          <a:xfrm>
            <a:off x="2016042" y="1894803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5" name="Down Arrow 64">
            <a:extLst>
              <a:ext uri="{FF2B5EF4-FFF2-40B4-BE49-F238E27FC236}">
                <a16:creationId xmlns:a16="http://schemas.microsoft.com/office/drawing/2014/main" xmlns="" id="{41B892DF-2511-7543-9E9B-D4FB6014FE8A}"/>
              </a:ext>
            </a:extLst>
          </p:cNvPr>
          <p:cNvSpPr/>
          <p:nvPr/>
        </p:nvSpPr>
        <p:spPr>
          <a:xfrm>
            <a:off x="2154710" y="1894803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6" name="Down Arrow 65">
            <a:extLst>
              <a:ext uri="{FF2B5EF4-FFF2-40B4-BE49-F238E27FC236}">
                <a16:creationId xmlns:a16="http://schemas.microsoft.com/office/drawing/2014/main" xmlns="" id="{B6CF002A-F1D5-D84C-8706-1753F11B83F7}"/>
              </a:ext>
            </a:extLst>
          </p:cNvPr>
          <p:cNvSpPr/>
          <p:nvPr/>
        </p:nvSpPr>
        <p:spPr>
          <a:xfrm>
            <a:off x="1188055" y="1910678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7" name="Down Arrow 66">
            <a:extLst>
              <a:ext uri="{FF2B5EF4-FFF2-40B4-BE49-F238E27FC236}">
                <a16:creationId xmlns:a16="http://schemas.microsoft.com/office/drawing/2014/main" xmlns="" id="{6100A39D-6A78-8249-8AA1-C95050D25785}"/>
              </a:ext>
            </a:extLst>
          </p:cNvPr>
          <p:cNvSpPr/>
          <p:nvPr/>
        </p:nvSpPr>
        <p:spPr>
          <a:xfrm>
            <a:off x="2351607" y="1893756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8" name="Down Arrow 67">
            <a:extLst>
              <a:ext uri="{FF2B5EF4-FFF2-40B4-BE49-F238E27FC236}">
                <a16:creationId xmlns:a16="http://schemas.microsoft.com/office/drawing/2014/main" xmlns="" id="{6972D378-16E8-8E4D-B348-3EA12E6DE6C7}"/>
              </a:ext>
            </a:extLst>
          </p:cNvPr>
          <p:cNvSpPr/>
          <p:nvPr/>
        </p:nvSpPr>
        <p:spPr>
          <a:xfrm>
            <a:off x="2504488" y="1893756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9" name="Down Arrow 68">
            <a:extLst>
              <a:ext uri="{FF2B5EF4-FFF2-40B4-BE49-F238E27FC236}">
                <a16:creationId xmlns:a16="http://schemas.microsoft.com/office/drawing/2014/main" xmlns="" id="{8C0594D9-C781-434F-B4A9-3052D244AB9F}"/>
              </a:ext>
            </a:extLst>
          </p:cNvPr>
          <p:cNvSpPr/>
          <p:nvPr/>
        </p:nvSpPr>
        <p:spPr>
          <a:xfrm>
            <a:off x="2946615" y="1893756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0" name="Down Arrow 69">
            <a:extLst>
              <a:ext uri="{FF2B5EF4-FFF2-40B4-BE49-F238E27FC236}">
                <a16:creationId xmlns:a16="http://schemas.microsoft.com/office/drawing/2014/main" xmlns="" id="{9D3C11EF-2C2D-6346-A8E5-D2567F422349}"/>
              </a:ext>
            </a:extLst>
          </p:cNvPr>
          <p:cNvSpPr/>
          <p:nvPr/>
        </p:nvSpPr>
        <p:spPr>
          <a:xfrm>
            <a:off x="3081915" y="1893756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1" name="Down Arrow 70">
            <a:extLst>
              <a:ext uri="{FF2B5EF4-FFF2-40B4-BE49-F238E27FC236}">
                <a16:creationId xmlns:a16="http://schemas.microsoft.com/office/drawing/2014/main" xmlns="" id="{5CF1476F-F5B6-8043-8225-3A0880A8F925}"/>
              </a:ext>
            </a:extLst>
          </p:cNvPr>
          <p:cNvSpPr/>
          <p:nvPr/>
        </p:nvSpPr>
        <p:spPr>
          <a:xfrm>
            <a:off x="3282945" y="1893756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2" name="Down Arrow 71">
            <a:extLst>
              <a:ext uri="{FF2B5EF4-FFF2-40B4-BE49-F238E27FC236}">
                <a16:creationId xmlns:a16="http://schemas.microsoft.com/office/drawing/2014/main" xmlns="" id="{EB65903B-47E7-DE44-A8C6-24B2EB8BC343}"/>
              </a:ext>
            </a:extLst>
          </p:cNvPr>
          <p:cNvSpPr/>
          <p:nvPr/>
        </p:nvSpPr>
        <p:spPr>
          <a:xfrm>
            <a:off x="3389579" y="1893756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3" name="Down Arrow 72">
            <a:extLst>
              <a:ext uri="{FF2B5EF4-FFF2-40B4-BE49-F238E27FC236}">
                <a16:creationId xmlns:a16="http://schemas.microsoft.com/office/drawing/2014/main" xmlns="" id="{2A6347BF-9F49-CC45-A9DB-553C162F3339}"/>
              </a:ext>
            </a:extLst>
          </p:cNvPr>
          <p:cNvSpPr/>
          <p:nvPr/>
        </p:nvSpPr>
        <p:spPr>
          <a:xfrm>
            <a:off x="3555797" y="1888347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4" name="Down Arrow 73">
            <a:extLst>
              <a:ext uri="{FF2B5EF4-FFF2-40B4-BE49-F238E27FC236}">
                <a16:creationId xmlns:a16="http://schemas.microsoft.com/office/drawing/2014/main" xmlns="" id="{2F65180D-20A7-AC41-B95D-9D8492E10599}"/>
              </a:ext>
            </a:extLst>
          </p:cNvPr>
          <p:cNvSpPr/>
          <p:nvPr/>
        </p:nvSpPr>
        <p:spPr>
          <a:xfrm>
            <a:off x="3757489" y="1893447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5" name="Down Arrow 74">
            <a:extLst>
              <a:ext uri="{FF2B5EF4-FFF2-40B4-BE49-F238E27FC236}">
                <a16:creationId xmlns:a16="http://schemas.microsoft.com/office/drawing/2014/main" xmlns="" id="{4E642A61-54DF-7843-854C-F898A157C364}"/>
              </a:ext>
            </a:extLst>
          </p:cNvPr>
          <p:cNvSpPr/>
          <p:nvPr/>
        </p:nvSpPr>
        <p:spPr>
          <a:xfrm>
            <a:off x="3876092" y="1888347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6" name="Down Arrow 75">
            <a:extLst>
              <a:ext uri="{FF2B5EF4-FFF2-40B4-BE49-F238E27FC236}">
                <a16:creationId xmlns:a16="http://schemas.microsoft.com/office/drawing/2014/main" xmlns="" id="{49F8D092-C644-F04A-919E-0DAB55CAA913}"/>
              </a:ext>
            </a:extLst>
          </p:cNvPr>
          <p:cNvSpPr/>
          <p:nvPr/>
        </p:nvSpPr>
        <p:spPr>
          <a:xfrm>
            <a:off x="4129893" y="1894803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7" name="Down Arrow 76">
            <a:extLst>
              <a:ext uri="{FF2B5EF4-FFF2-40B4-BE49-F238E27FC236}">
                <a16:creationId xmlns:a16="http://schemas.microsoft.com/office/drawing/2014/main" xmlns="" id="{D323E64D-80C5-C742-937C-0E8495B2AA81}"/>
              </a:ext>
            </a:extLst>
          </p:cNvPr>
          <p:cNvSpPr/>
          <p:nvPr/>
        </p:nvSpPr>
        <p:spPr>
          <a:xfrm>
            <a:off x="4282585" y="1888347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8" name="Down Arrow 77">
            <a:extLst>
              <a:ext uri="{FF2B5EF4-FFF2-40B4-BE49-F238E27FC236}">
                <a16:creationId xmlns:a16="http://schemas.microsoft.com/office/drawing/2014/main" xmlns="" id="{25915C87-E12C-2F4E-AECC-F54329C2FA82}"/>
              </a:ext>
            </a:extLst>
          </p:cNvPr>
          <p:cNvSpPr/>
          <p:nvPr/>
        </p:nvSpPr>
        <p:spPr>
          <a:xfrm>
            <a:off x="4452894" y="1894803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9" name="Down Arrow 78">
            <a:extLst>
              <a:ext uri="{FF2B5EF4-FFF2-40B4-BE49-F238E27FC236}">
                <a16:creationId xmlns:a16="http://schemas.microsoft.com/office/drawing/2014/main" xmlns="" id="{5526C5A7-B0F4-9B45-8A71-365F299C730A}"/>
              </a:ext>
            </a:extLst>
          </p:cNvPr>
          <p:cNvSpPr/>
          <p:nvPr/>
        </p:nvSpPr>
        <p:spPr>
          <a:xfrm>
            <a:off x="4603775" y="1893447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0" name="Down Arrow 79">
            <a:extLst>
              <a:ext uri="{FF2B5EF4-FFF2-40B4-BE49-F238E27FC236}">
                <a16:creationId xmlns:a16="http://schemas.microsoft.com/office/drawing/2014/main" xmlns="" id="{B7AA0C83-D011-6845-9D71-8B9E6253A4E2}"/>
              </a:ext>
            </a:extLst>
          </p:cNvPr>
          <p:cNvSpPr/>
          <p:nvPr/>
        </p:nvSpPr>
        <p:spPr>
          <a:xfrm>
            <a:off x="4009437" y="1888347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1" name="Down Arrow 80">
            <a:extLst>
              <a:ext uri="{FF2B5EF4-FFF2-40B4-BE49-F238E27FC236}">
                <a16:creationId xmlns:a16="http://schemas.microsoft.com/office/drawing/2014/main" xmlns="" id="{54B3C971-3BE8-A441-841B-78AFA59D73FC}"/>
              </a:ext>
            </a:extLst>
          </p:cNvPr>
          <p:cNvSpPr/>
          <p:nvPr/>
        </p:nvSpPr>
        <p:spPr>
          <a:xfrm>
            <a:off x="5148918" y="1888347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2" name="Down Arrow 81">
            <a:extLst>
              <a:ext uri="{FF2B5EF4-FFF2-40B4-BE49-F238E27FC236}">
                <a16:creationId xmlns:a16="http://schemas.microsoft.com/office/drawing/2014/main" xmlns="" id="{6E9BFDD8-3F64-EF4D-8D35-2B223A0005B9}"/>
              </a:ext>
            </a:extLst>
          </p:cNvPr>
          <p:cNvSpPr/>
          <p:nvPr/>
        </p:nvSpPr>
        <p:spPr>
          <a:xfrm>
            <a:off x="5279111" y="1888347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3" name="Down Arrow 82">
            <a:extLst>
              <a:ext uri="{FF2B5EF4-FFF2-40B4-BE49-F238E27FC236}">
                <a16:creationId xmlns:a16="http://schemas.microsoft.com/office/drawing/2014/main" xmlns="" id="{16369FC1-04A7-834D-81A7-59D4603742A3}"/>
              </a:ext>
            </a:extLst>
          </p:cNvPr>
          <p:cNvSpPr/>
          <p:nvPr/>
        </p:nvSpPr>
        <p:spPr>
          <a:xfrm>
            <a:off x="5432821" y="1888347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4" name="Down Arrow 83">
            <a:extLst>
              <a:ext uri="{FF2B5EF4-FFF2-40B4-BE49-F238E27FC236}">
                <a16:creationId xmlns:a16="http://schemas.microsoft.com/office/drawing/2014/main" xmlns="" id="{07DC699F-4308-9549-9D77-03CA8EE8A177}"/>
              </a:ext>
            </a:extLst>
          </p:cNvPr>
          <p:cNvSpPr/>
          <p:nvPr/>
        </p:nvSpPr>
        <p:spPr>
          <a:xfrm>
            <a:off x="5581310" y="1888347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5" name="Down Arrow 84">
            <a:extLst>
              <a:ext uri="{FF2B5EF4-FFF2-40B4-BE49-F238E27FC236}">
                <a16:creationId xmlns:a16="http://schemas.microsoft.com/office/drawing/2014/main" xmlns="" id="{584DDBB7-9F63-2E4B-87B2-4775C129D716}"/>
              </a:ext>
            </a:extLst>
          </p:cNvPr>
          <p:cNvSpPr/>
          <p:nvPr/>
        </p:nvSpPr>
        <p:spPr>
          <a:xfrm>
            <a:off x="5720093" y="1888347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6" name="Down Arrow 85">
            <a:extLst>
              <a:ext uri="{FF2B5EF4-FFF2-40B4-BE49-F238E27FC236}">
                <a16:creationId xmlns:a16="http://schemas.microsoft.com/office/drawing/2014/main" xmlns="" id="{A01C4091-E729-AF4E-98DE-5140BC9184C5}"/>
              </a:ext>
            </a:extLst>
          </p:cNvPr>
          <p:cNvSpPr/>
          <p:nvPr/>
        </p:nvSpPr>
        <p:spPr>
          <a:xfrm>
            <a:off x="5854455" y="1888347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7" name="Down Arrow 86">
            <a:extLst>
              <a:ext uri="{FF2B5EF4-FFF2-40B4-BE49-F238E27FC236}">
                <a16:creationId xmlns:a16="http://schemas.microsoft.com/office/drawing/2014/main" xmlns="" id="{6804E196-4423-D24C-A6F8-CEF28C65D997}"/>
              </a:ext>
            </a:extLst>
          </p:cNvPr>
          <p:cNvSpPr/>
          <p:nvPr/>
        </p:nvSpPr>
        <p:spPr>
          <a:xfrm>
            <a:off x="6041341" y="1903612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8" name="Down Arrow 87">
            <a:extLst>
              <a:ext uri="{FF2B5EF4-FFF2-40B4-BE49-F238E27FC236}">
                <a16:creationId xmlns:a16="http://schemas.microsoft.com/office/drawing/2014/main" xmlns="" id="{13A910B5-CF38-BF48-8C14-48CC22ADCF35}"/>
              </a:ext>
            </a:extLst>
          </p:cNvPr>
          <p:cNvSpPr/>
          <p:nvPr/>
        </p:nvSpPr>
        <p:spPr>
          <a:xfrm>
            <a:off x="6177672" y="1888347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9" name="Down Arrow 88">
            <a:extLst>
              <a:ext uri="{FF2B5EF4-FFF2-40B4-BE49-F238E27FC236}">
                <a16:creationId xmlns:a16="http://schemas.microsoft.com/office/drawing/2014/main" xmlns="" id="{47AF89BD-ADD6-354D-88C4-DC126FE9AFDA}"/>
              </a:ext>
            </a:extLst>
          </p:cNvPr>
          <p:cNvSpPr/>
          <p:nvPr/>
        </p:nvSpPr>
        <p:spPr>
          <a:xfrm>
            <a:off x="6380011" y="1903612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0" name="Down Arrow 89">
            <a:extLst>
              <a:ext uri="{FF2B5EF4-FFF2-40B4-BE49-F238E27FC236}">
                <a16:creationId xmlns:a16="http://schemas.microsoft.com/office/drawing/2014/main" xmlns="" id="{0E2A6951-12C4-7C49-9B9D-50764CA77E03}"/>
              </a:ext>
            </a:extLst>
          </p:cNvPr>
          <p:cNvSpPr/>
          <p:nvPr/>
        </p:nvSpPr>
        <p:spPr>
          <a:xfrm>
            <a:off x="6500889" y="1888347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1" name="Down Arrow 90">
            <a:extLst>
              <a:ext uri="{FF2B5EF4-FFF2-40B4-BE49-F238E27FC236}">
                <a16:creationId xmlns:a16="http://schemas.microsoft.com/office/drawing/2014/main" xmlns="" id="{655DD9A9-C564-B440-843D-6950B947B250}"/>
              </a:ext>
            </a:extLst>
          </p:cNvPr>
          <p:cNvSpPr/>
          <p:nvPr/>
        </p:nvSpPr>
        <p:spPr>
          <a:xfrm>
            <a:off x="6668126" y="1888347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2" name="Down Arrow 91">
            <a:extLst>
              <a:ext uri="{FF2B5EF4-FFF2-40B4-BE49-F238E27FC236}">
                <a16:creationId xmlns:a16="http://schemas.microsoft.com/office/drawing/2014/main" xmlns="" id="{00538DE9-8732-6747-8610-50E9FA9F435E}"/>
              </a:ext>
            </a:extLst>
          </p:cNvPr>
          <p:cNvSpPr/>
          <p:nvPr/>
        </p:nvSpPr>
        <p:spPr>
          <a:xfrm>
            <a:off x="6784808" y="1886821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4" name="Down Arrow 93">
            <a:extLst>
              <a:ext uri="{FF2B5EF4-FFF2-40B4-BE49-F238E27FC236}">
                <a16:creationId xmlns:a16="http://schemas.microsoft.com/office/drawing/2014/main" xmlns="" id="{6466691B-99FD-EE4A-BCD5-E97CBC05F3E8}"/>
              </a:ext>
            </a:extLst>
          </p:cNvPr>
          <p:cNvSpPr/>
          <p:nvPr/>
        </p:nvSpPr>
        <p:spPr>
          <a:xfrm>
            <a:off x="7293914" y="1886821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5" name="Down Arrow 94">
            <a:extLst>
              <a:ext uri="{FF2B5EF4-FFF2-40B4-BE49-F238E27FC236}">
                <a16:creationId xmlns:a16="http://schemas.microsoft.com/office/drawing/2014/main" xmlns="" id="{4A0D36E7-126B-0F43-8B33-4DEB06C688E1}"/>
              </a:ext>
            </a:extLst>
          </p:cNvPr>
          <p:cNvSpPr/>
          <p:nvPr/>
        </p:nvSpPr>
        <p:spPr>
          <a:xfrm>
            <a:off x="7446908" y="1886821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6" name="Down Arrow 95">
            <a:extLst>
              <a:ext uri="{FF2B5EF4-FFF2-40B4-BE49-F238E27FC236}">
                <a16:creationId xmlns:a16="http://schemas.microsoft.com/office/drawing/2014/main" xmlns="" id="{88C83A28-5667-3244-BF57-A5205DB6E4BE}"/>
              </a:ext>
            </a:extLst>
          </p:cNvPr>
          <p:cNvSpPr/>
          <p:nvPr/>
        </p:nvSpPr>
        <p:spPr>
          <a:xfrm>
            <a:off x="7618527" y="1903612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7" name="Down Arrow 96">
            <a:extLst>
              <a:ext uri="{FF2B5EF4-FFF2-40B4-BE49-F238E27FC236}">
                <a16:creationId xmlns:a16="http://schemas.microsoft.com/office/drawing/2014/main" xmlns="" id="{337D957C-4EFC-8646-987B-7ED065396D4C}"/>
              </a:ext>
            </a:extLst>
          </p:cNvPr>
          <p:cNvSpPr/>
          <p:nvPr/>
        </p:nvSpPr>
        <p:spPr>
          <a:xfrm>
            <a:off x="7751462" y="1903612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8" name="Down Arrow 97">
            <a:extLst>
              <a:ext uri="{FF2B5EF4-FFF2-40B4-BE49-F238E27FC236}">
                <a16:creationId xmlns:a16="http://schemas.microsoft.com/office/drawing/2014/main" xmlns="" id="{9A8D1D2F-76DD-014F-8A93-181AD3173CBC}"/>
              </a:ext>
            </a:extLst>
          </p:cNvPr>
          <p:cNvSpPr/>
          <p:nvPr/>
        </p:nvSpPr>
        <p:spPr>
          <a:xfrm>
            <a:off x="7904202" y="1903612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9" name="Down Arrow 98">
            <a:extLst>
              <a:ext uri="{FF2B5EF4-FFF2-40B4-BE49-F238E27FC236}">
                <a16:creationId xmlns:a16="http://schemas.microsoft.com/office/drawing/2014/main" xmlns="" id="{C320174E-16F1-B443-98CE-34AD000D8AB2}"/>
              </a:ext>
            </a:extLst>
          </p:cNvPr>
          <p:cNvSpPr/>
          <p:nvPr/>
        </p:nvSpPr>
        <p:spPr>
          <a:xfrm>
            <a:off x="8040875" y="1903612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0" name="Down Arrow 99">
            <a:extLst>
              <a:ext uri="{FF2B5EF4-FFF2-40B4-BE49-F238E27FC236}">
                <a16:creationId xmlns:a16="http://schemas.microsoft.com/office/drawing/2014/main" xmlns="" id="{60DE1EB1-15E0-5847-855F-378F5437E816}"/>
              </a:ext>
            </a:extLst>
          </p:cNvPr>
          <p:cNvSpPr/>
          <p:nvPr/>
        </p:nvSpPr>
        <p:spPr>
          <a:xfrm>
            <a:off x="8140297" y="1903612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1" name="Down Arrow 100">
            <a:extLst>
              <a:ext uri="{FF2B5EF4-FFF2-40B4-BE49-F238E27FC236}">
                <a16:creationId xmlns:a16="http://schemas.microsoft.com/office/drawing/2014/main" xmlns="" id="{CA3E64D3-DBCE-BD45-9BE5-240391979661}"/>
              </a:ext>
            </a:extLst>
          </p:cNvPr>
          <p:cNvSpPr/>
          <p:nvPr/>
        </p:nvSpPr>
        <p:spPr>
          <a:xfrm>
            <a:off x="8326150" y="1903612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2" name="Down Arrow 101">
            <a:extLst>
              <a:ext uri="{FF2B5EF4-FFF2-40B4-BE49-F238E27FC236}">
                <a16:creationId xmlns:a16="http://schemas.microsoft.com/office/drawing/2014/main" xmlns="" id="{140E2EC8-382D-4241-8BBC-14A0F429B04B}"/>
              </a:ext>
            </a:extLst>
          </p:cNvPr>
          <p:cNvSpPr/>
          <p:nvPr/>
        </p:nvSpPr>
        <p:spPr>
          <a:xfrm>
            <a:off x="8444281" y="1886821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3" name="Down Arrow 102">
            <a:extLst>
              <a:ext uri="{FF2B5EF4-FFF2-40B4-BE49-F238E27FC236}">
                <a16:creationId xmlns:a16="http://schemas.microsoft.com/office/drawing/2014/main" xmlns="" id="{ACD11A69-3EE7-984D-B78C-F121EF6B948A}"/>
              </a:ext>
            </a:extLst>
          </p:cNvPr>
          <p:cNvSpPr/>
          <p:nvPr/>
        </p:nvSpPr>
        <p:spPr>
          <a:xfrm>
            <a:off x="8578254" y="1903612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4" name="Down Arrow 103">
            <a:extLst>
              <a:ext uri="{FF2B5EF4-FFF2-40B4-BE49-F238E27FC236}">
                <a16:creationId xmlns:a16="http://schemas.microsoft.com/office/drawing/2014/main" xmlns="" id="{2BBA9A5B-B509-BE49-A361-EB42BAC01C0B}"/>
              </a:ext>
            </a:extLst>
          </p:cNvPr>
          <p:cNvSpPr/>
          <p:nvPr/>
        </p:nvSpPr>
        <p:spPr>
          <a:xfrm>
            <a:off x="8733214" y="1903612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5" name="Down Arrow 104">
            <a:extLst>
              <a:ext uri="{FF2B5EF4-FFF2-40B4-BE49-F238E27FC236}">
                <a16:creationId xmlns:a16="http://schemas.microsoft.com/office/drawing/2014/main" xmlns="" id="{53B682E7-9A91-8147-B690-27773E6B8B52}"/>
              </a:ext>
            </a:extLst>
          </p:cNvPr>
          <p:cNvSpPr/>
          <p:nvPr/>
        </p:nvSpPr>
        <p:spPr>
          <a:xfrm>
            <a:off x="8851934" y="1886821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6" name="Down Arrow 105">
            <a:extLst>
              <a:ext uri="{FF2B5EF4-FFF2-40B4-BE49-F238E27FC236}">
                <a16:creationId xmlns:a16="http://schemas.microsoft.com/office/drawing/2014/main" xmlns="" id="{B8B8E73D-66EC-B84D-8FFA-E0AFB2BCECFE}"/>
              </a:ext>
            </a:extLst>
          </p:cNvPr>
          <p:cNvSpPr/>
          <p:nvPr/>
        </p:nvSpPr>
        <p:spPr>
          <a:xfrm>
            <a:off x="8986421" y="1903612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F901F45D-71DF-9943-AAA7-A7CF50A7DF2D}"/>
              </a:ext>
            </a:extLst>
          </p:cNvPr>
          <p:cNvSpPr/>
          <p:nvPr/>
        </p:nvSpPr>
        <p:spPr>
          <a:xfrm>
            <a:off x="9603973" y="1910679"/>
            <a:ext cx="2328130" cy="12828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Contador TIM3 que adquiere los datos del medidor de velocidad</a:t>
            </a:r>
          </a:p>
        </p:txBody>
      </p:sp>
      <p:sp>
        <p:nvSpPr>
          <p:cNvPr id="107" name="Rounded Rectangle 106">
            <a:extLst>
              <a:ext uri="{FF2B5EF4-FFF2-40B4-BE49-F238E27FC236}">
                <a16:creationId xmlns:a16="http://schemas.microsoft.com/office/drawing/2014/main" xmlns="" id="{25419DCF-8D30-C24F-BF1D-BC072EA58FCF}"/>
              </a:ext>
            </a:extLst>
          </p:cNvPr>
          <p:cNvSpPr/>
          <p:nvPr/>
        </p:nvSpPr>
        <p:spPr>
          <a:xfrm>
            <a:off x="9622106" y="3462137"/>
            <a:ext cx="2328130" cy="1282878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solidFill>
                  <a:schemeClr val="tx1"/>
                </a:solidFill>
              </a:rPr>
              <a:t>Contador </a:t>
            </a:r>
            <a:r>
              <a:rPr lang="es-ES_tradnl" dirty="0" err="1">
                <a:solidFill>
                  <a:schemeClr val="tx1"/>
                </a:solidFill>
              </a:rPr>
              <a:t>HALSystick</a:t>
            </a:r>
            <a:r>
              <a:rPr lang="es-ES_tradnl" dirty="0">
                <a:solidFill>
                  <a:schemeClr val="tx1"/>
                </a:solidFill>
              </a:rPr>
              <a:t>; realiza una interrupción periódica</a:t>
            </a:r>
          </a:p>
        </p:txBody>
      </p:sp>
      <p:sp>
        <p:nvSpPr>
          <p:cNvPr id="108" name="Rounded Rectangle 107">
            <a:extLst>
              <a:ext uri="{FF2B5EF4-FFF2-40B4-BE49-F238E27FC236}">
                <a16:creationId xmlns:a16="http://schemas.microsoft.com/office/drawing/2014/main" xmlns="" id="{7B01A356-2211-3345-BABA-7BA96817CED1}"/>
              </a:ext>
            </a:extLst>
          </p:cNvPr>
          <p:cNvSpPr/>
          <p:nvPr/>
        </p:nvSpPr>
        <p:spPr>
          <a:xfrm>
            <a:off x="9622106" y="4966054"/>
            <a:ext cx="2328130" cy="128287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solidFill>
                  <a:schemeClr val="tx1"/>
                </a:solidFill>
              </a:rPr>
              <a:t>Almacena los datos medidos</a:t>
            </a:r>
          </a:p>
        </p:txBody>
      </p:sp>
      <p:sp>
        <p:nvSpPr>
          <p:cNvPr id="117" name="Down Arrow 116">
            <a:extLst>
              <a:ext uri="{FF2B5EF4-FFF2-40B4-BE49-F238E27FC236}">
                <a16:creationId xmlns:a16="http://schemas.microsoft.com/office/drawing/2014/main" xmlns="" id="{35D1C12C-5C0A-8842-862D-ADB8BDBD9920}"/>
              </a:ext>
            </a:extLst>
          </p:cNvPr>
          <p:cNvSpPr/>
          <p:nvPr/>
        </p:nvSpPr>
        <p:spPr>
          <a:xfrm>
            <a:off x="725870" y="3511380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18" name="Down Arrow 117">
            <a:extLst>
              <a:ext uri="{FF2B5EF4-FFF2-40B4-BE49-F238E27FC236}">
                <a16:creationId xmlns:a16="http://schemas.microsoft.com/office/drawing/2014/main" xmlns="" id="{C04ECC71-ABB2-7A42-B2B0-860C771F4626}"/>
              </a:ext>
            </a:extLst>
          </p:cNvPr>
          <p:cNvSpPr/>
          <p:nvPr/>
        </p:nvSpPr>
        <p:spPr>
          <a:xfrm>
            <a:off x="868868" y="3511380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19" name="Down Arrow 118">
            <a:extLst>
              <a:ext uri="{FF2B5EF4-FFF2-40B4-BE49-F238E27FC236}">
                <a16:creationId xmlns:a16="http://schemas.microsoft.com/office/drawing/2014/main" xmlns="" id="{E9E01FAA-3B55-E541-8B17-9BE3A3A53FF3}"/>
              </a:ext>
            </a:extLst>
          </p:cNvPr>
          <p:cNvSpPr/>
          <p:nvPr/>
        </p:nvSpPr>
        <p:spPr>
          <a:xfrm>
            <a:off x="1011705" y="3511309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20" name="Down Arrow 119">
            <a:extLst>
              <a:ext uri="{FF2B5EF4-FFF2-40B4-BE49-F238E27FC236}">
                <a16:creationId xmlns:a16="http://schemas.microsoft.com/office/drawing/2014/main" xmlns="" id="{1A272DAF-DDF9-174F-892F-A3BA626E0A28}"/>
              </a:ext>
            </a:extLst>
          </p:cNvPr>
          <p:cNvSpPr/>
          <p:nvPr/>
        </p:nvSpPr>
        <p:spPr>
          <a:xfrm>
            <a:off x="1159958" y="3511380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21" name="Down Arrow 120">
            <a:extLst>
              <a:ext uri="{FF2B5EF4-FFF2-40B4-BE49-F238E27FC236}">
                <a16:creationId xmlns:a16="http://schemas.microsoft.com/office/drawing/2014/main" xmlns="" id="{11A02568-2EB6-0D44-827A-E2D655925018}"/>
              </a:ext>
            </a:extLst>
          </p:cNvPr>
          <p:cNvSpPr/>
          <p:nvPr/>
        </p:nvSpPr>
        <p:spPr>
          <a:xfrm>
            <a:off x="1302956" y="3511380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22" name="Down Arrow 121">
            <a:extLst>
              <a:ext uri="{FF2B5EF4-FFF2-40B4-BE49-F238E27FC236}">
                <a16:creationId xmlns:a16="http://schemas.microsoft.com/office/drawing/2014/main" xmlns="" id="{B2C6B833-A4FD-704E-A1B5-04C0AA285FEE}"/>
              </a:ext>
            </a:extLst>
          </p:cNvPr>
          <p:cNvSpPr/>
          <p:nvPr/>
        </p:nvSpPr>
        <p:spPr>
          <a:xfrm>
            <a:off x="1445793" y="3511309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23" name="Down Arrow 122">
            <a:extLst>
              <a:ext uri="{FF2B5EF4-FFF2-40B4-BE49-F238E27FC236}">
                <a16:creationId xmlns:a16="http://schemas.microsoft.com/office/drawing/2014/main" xmlns="" id="{41C260C7-CC53-8941-A321-9E05379549CA}"/>
              </a:ext>
            </a:extLst>
          </p:cNvPr>
          <p:cNvSpPr/>
          <p:nvPr/>
        </p:nvSpPr>
        <p:spPr>
          <a:xfrm>
            <a:off x="1585063" y="3511380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24" name="Down Arrow 123">
            <a:extLst>
              <a:ext uri="{FF2B5EF4-FFF2-40B4-BE49-F238E27FC236}">
                <a16:creationId xmlns:a16="http://schemas.microsoft.com/office/drawing/2014/main" xmlns="" id="{FFBB53D8-685B-6F4E-B888-CEC1997097F4}"/>
              </a:ext>
            </a:extLst>
          </p:cNvPr>
          <p:cNvSpPr/>
          <p:nvPr/>
        </p:nvSpPr>
        <p:spPr>
          <a:xfrm>
            <a:off x="1728061" y="3511380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25" name="Down Arrow 124">
            <a:extLst>
              <a:ext uri="{FF2B5EF4-FFF2-40B4-BE49-F238E27FC236}">
                <a16:creationId xmlns:a16="http://schemas.microsoft.com/office/drawing/2014/main" xmlns="" id="{C91870C9-192B-E34B-A187-DF8DD38E49DA}"/>
              </a:ext>
            </a:extLst>
          </p:cNvPr>
          <p:cNvSpPr/>
          <p:nvPr/>
        </p:nvSpPr>
        <p:spPr>
          <a:xfrm>
            <a:off x="1870898" y="3511309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26" name="Down Arrow 125">
            <a:extLst>
              <a:ext uri="{FF2B5EF4-FFF2-40B4-BE49-F238E27FC236}">
                <a16:creationId xmlns:a16="http://schemas.microsoft.com/office/drawing/2014/main" xmlns="" id="{A2A0943E-F751-3944-A62C-3D08D47197CC}"/>
              </a:ext>
            </a:extLst>
          </p:cNvPr>
          <p:cNvSpPr/>
          <p:nvPr/>
        </p:nvSpPr>
        <p:spPr>
          <a:xfrm>
            <a:off x="2019151" y="3511380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27" name="Down Arrow 126">
            <a:extLst>
              <a:ext uri="{FF2B5EF4-FFF2-40B4-BE49-F238E27FC236}">
                <a16:creationId xmlns:a16="http://schemas.microsoft.com/office/drawing/2014/main" xmlns="" id="{F2AC2429-EA5A-804F-B2C9-396FF811A804}"/>
              </a:ext>
            </a:extLst>
          </p:cNvPr>
          <p:cNvSpPr/>
          <p:nvPr/>
        </p:nvSpPr>
        <p:spPr>
          <a:xfrm>
            <a:off x="2162149" y="3511380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28" name="Down Arrow 127">
            <a:extLst>
              <a:ext uri="{FF2B5EF4-FFF2-40B4-BE49-F238E27FC236}">
                <a16:creationId xmlns:a16="http://schemas.microsoft.com/office/drawing/2014/main" xmlns="" id="{3DE8C6E3-00F7-4A40-825B-8079A8224D77}"/>
              </a:ext>
            </a:extLst>
          </p:cNvPr>
          <p:cNvSpPr/>
          <p:nvPr/>
        </p:nvSpPr>
        <p:spPr>
          <a:xfrm>
            <a:off x="2304986" y="3511309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33" name="Down Arrow 132">
            <a:extLst>
              <a:ext uri="{FF2B5EF4-FFF2-40B4-BE49-F238E27FC236}">
                <a16:creationId xmlns:a16="http://schemas.microsoft.com/office/drawing/2014/main" xmlns="" id="{1A731A01-A84D-EB44-BED9-FF3C5D93412D}"/>
              </a:ext>
            </a:extLst>
          </p:cNvPr>
          <p:cNvSpPr/>
          <p:nvPr/>
        </p:nvSpPr>
        <p:spPr>
          <a:xfrm>
            <a:off x="2449889" y="3511309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35" name="Down Arrow 134">
            <a:extLst>
              <a:ext uri="{FF2B5EF4-FFF2-40B4-BE49-F238E27FC236}">
                <a16:creationId xmlns:a16="http://schemas.microsoft.com/office/drawing/2014/main" xmlns="" id="{807AC644-1037-7449-B197-9AA8494C672D}"/>
              </a:ext>
            </a:extLst>
          </p:cNvPr>
          <p:cNvSpPr/>
          <p:nvPr/>
        </p:nvSpPr>
        <p:spPr>
          <a:xfrm>
            <a:off x="2921245" y="3511309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36" name="Down Arrow 135">
            <a:extLst>
              <a:ext uri="{FF2B5EF4-FFF2-40B4-BE49-F238E27FC236}">
                <a16:creationId xmlns:a16="http://schemas.microsoft.com/office/drawing/2014/main" xmlns="" id="{2889A646-676D-9D4F-B9B1-E40D99A8FC1D}"/>
              </a:ext>
            </a:extLst>
          </p:cNvPr>
          <p:cNvSpPr/>
          <p:nvPr/>
        </p:nvSpPr>
        <p:spPr>
          <a:xfrm>
            <a:off x="3064243" y="3511309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37" name="Down Arrow 136">
            <a:extLst>
              <a:ext uri="{FF2B5EF4-FFF2-40B4-BE49-F238E27FC236}">
                <a16:creationId xmlns:a16="http://schemas.microsoft.com/office/drawing/2014/main" xmlns="" id="{D3004D41-BBAD-8F4B-AD60-908BA3CA5612}"/>
              </a:ext>
            </a:extLst>
          </p:cNvPr>
          <p:cNvSpPr/>
          <p:nvPr/>
        </p:nvSpPr>
        <p:spPr>
          <a:xfrm>
            <a:off x="3207080" y="3511238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38" name="Down Arrow 137">
            <a:extLst>
              <a:ext uri="{FF2B5EF4-FFF2-40B4-BE49-F238E27FC236}">
                <a16:creationId xmlns:a16="http://schemas.microsoft.com/office/drawing/2014/main" xmlns="" id="{9178DFC3-CDB2-7440-8668-9E21DF1B102D}"/>
              </a:ext>
            </a:extLst>
          </p:cNvPr>
          <p:cNvSpPr/>
          <p:nvPr/>
        </p:nvSpPr>
        <p:spPr>
          <a:xfrm>
            <a:off x="3355333" y="3511309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39" name="Down Arrow 138">
            <a:extLst>
              <a:ext uri="{FF2B5EF4-FFF2-40B4-BE49-F238E27FC236}">
                <a16:creationId xmlns:a16="http://schemas.microsoft.com/office/drawing/2014/main" xmlns="" id="{BF1C008B-1B56-F544-8173-572BE7709F8D}"/>
              </a:ext>
            </a:extLst>
          </p:cNvPr>
          <p:cNvSpPr/>
          <p:nvPr/>
        </p:nvSpPr>
        <p:spPr>
          <a:xfrm>
            <a:off x="3498331" y="3511309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40" name="Down Arrow 139">
            <a:extLst>
              <a:ext uri="{FF2B5EF4-FFF2-40B4-BE49-F238E27FC236}">
                <a16:creationId xmlns:a16="http://schemas.microsoft.com/office/drawing/2014/main" xmlns="" id="{FD7603D6-1BDB-DE4E-B392-2C7B63735927}"/>
              </a:ext>
            </a:extLst>
          </p:cNvPr>
          <p:cNvSpPr/>
          <p:nvPr/>
        </p:nvSpPr>
        <p:spPr>
          <a:xfrm>
            <a:off x="3641168" y="3511238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41" name="Down Arrow 140">
            <a:extLst>
              <a:ext uri="{FF2B5EF4-FFF2-40B4-BE49-F238E27FC236}">
                <a16:creationId xmlns:a16="http://schemas.microsoft.com/office/drawing/2014/main" xmlns="" id="{378ACEDF-705C-E545-9DBD-52B7B20DAB6C}"/>
              </a:ext>
            </a:extLst>
          </p:cNvPr>
          <p:cNvSpPr/>
          <p:nvPr/>
        </p:nvSpPr>
        <p:spPr>
          <a:xfrm>
            <a:off x="3780438" y="3511309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42" name="Down Arrow 141">
            <a:extLst>
              <a:ext uri="{FF2B5EF4-FFF2-40B4-BE49-F238E27FC236}">
                <a16:creationId xmlns:a16="http://schemas.microsoft.com/office/drawing/2014/main" xmlns="" id="{AD0B3A30-421D-1E4E-AF6D-4CCC42A91D90}"/>
              </a:ext>
            </a:extLst>
          </p:cNvPr>
          <p:cNvSpPr/>
          <p:nvPr/>
        </p:nvSpPr>
        <p:spPr>
          <a:xfrm>
            <a:off x="3923436" y="3511309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43" name="Down Arrow 142">
            <a:extLst>
              <a:ext uri="{FF2B5EF4-FFF2-40B4-BE49-F238E27FC236}">
                <a16:creationId xmlns:a16="http://schemas.microsoft.com/office/drawing/2014/main" xmlns="" id="{23FFFB00-2C9C-D745-A6A9-9FF9FB2C15DC}"/>
              </a:ext>
            </a:extLst>
          </p:cNvPr>
          <p:cNvSpPr/>
          <p:nvPr/>
        </p:nvSpPr>
        <p:spPr>
          <a:xfrm>
            <a:off x="4066273" y="3511238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44" name="Down Arrow 143">
            <a:extLst>
              <a:ext uri="{FF2B5EF4-FFF2-40B4-BE49-F238E27FC236}">
                <a16:creationId xmlns:a16="http://schemas.microsoft.com/office/drawing/2014/main" xmlns="" id="{98ED9D5E-A477-2149-A8A3-1230056374B8}"/>
              </a:ext>
            </a:extLst>
          </p:cNvPr>
          <p:cNvSpPr/>
          <p:nvPr/>
        </p:nvSpPr>
        <p:spPr>
          <a:xfrm>
            <a:off x="4214526" y="3511309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45" name="Down Arrow 144">
            <a:extLst>
              <a:ext uri="{FF2B5EF4-FFF2-40B4-BE49-F238E27FC236}">
                <a16:creationId xmlns:a16="http://schemas.microsoft.com/office/drawing/2014/main" xmlns="" id="{96B68AFC-ADEC-8944-B98B-A27B9BC12016}"/>
              </a:ext>
            </a:extLst>
          </p:cNvPr>
          <p:cNvSpPr/>
          <p:nvPr/>
        </p:nvSpPr>
        <p:spPr>
          <a:xfrm>
            <a:off x="4357524" y="3511309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46" name="Down Arrow 145">
            <a:extLst>
              <a:ext uri="{FF2B5EF4-FFF2-40B4-BE49-F238E27FC236}">
                <a16:creationId xmlns:a16="http://schemas.microsoft.com/office/drawing/2014/main" xmlns="" id="{C271C5D7-E7AF-1F47-B1A3-92D209257748}"/>
              </a:ext>
            </a:extLst>
          </p:cNvPr>
          <p:cNvSpPr/>
          <p:nvPr/>
        </p:nvSpPr>
        <p:spPr>
          <a:xfrm>
            <a:off x="4500361" y="3511238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47" name="Down Arrow 146">
            <a:extLst>
              <a:ext uri="{FF2B5EF4-FFF2-40B4-BE49-F238E27FC236}">
                <a16:creationId xmlns:a16="http://schemas.microsoft.com/office/drawing/2014/main" xmlns="" id="{F3B3ABB9-911A-684E-B7AA-20F4739696C8}"/>
              </a:ext>
            </a:extLst>
          </p:cNvPr>
          <p:cNvSpPr/>
          <p:nvPr/>
        </p:nvSpPr>
        <p:spPr>
          <a:xfrm>
            <a:off x="4645264" y="3511238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48" name="Down Arrow 147">
            <a:extLst>
              <a:ext uri="{FF2B5EF4-FFF2-40B4-BE49-F238E27FC236}">
                <a16:creationId xmlns:a16="http://schemas.microsoft.com/office/drawing/2014/main" xmlns="" id="{276F1FAD-BE29-0D4D-B9E0-AB0764613E70}"/>
              </a:ext>
            </a:extLst>
          </p:cNvPr>
          <p:cNvSpPr/>
          <p:nvPr/>
        </p:nvSpPr>
        <p:spPr>
          <a:xfrm>
            <a:off x="5077501" y="3511309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49" name="Down Arrow 148">
            <a:extLst>
              <a:ext uri="{FF2B5EF4-FFF2-40B4-BE49-F238E27FC236}">
                <a16:creationId xmlns:a16="http://schemas.microsoft.com/office/drawing/2014/main" xmlns="" id="{F0192C6B-6E0F-F548-AA70-BA2C7C27E4BD}"/>
              </a:ext>
            </a:extLst>
          </p:cNvPr>
          <p:cNvSpPr/>
          <p:nvPr/>
        </p:nvSpPr>
        <p:spPr>
          <a:xfrm>
            <a:off x="5220499" y="3511309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50" name="Down Arrow 149">
            <a:extLst>
              <a:ext uri="{FF2B5EF4-FFF2-40B4-BE49-F238E27FC236}">
                <a16:creationId xmlns:a16="http://schemas.microsoft.com/office/drawing/2014/main" xmlns="" id="{BBDBF138-5D09-8942-AE48-0A9CFD0E3DB4}"/>
              </a:ext>
            </a:extLst>
          </p:cNvPr>
          <p:cNvSpPr/>
          <p:nvPr/>
        </p:nvSpPr>
        <p:spPr>
          <a:xfrm>
            <a:off x="5363336" y="3511238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51" name="Down Arrow 150">
            <a:extLst>
              <a:ext uri="{FF2B5EF4-FFF2-40B4-BE49-F238E27FC236}">
                <a16:creationId xmlns:a16="http://schemas.microsoft.com/office/drawing/2014/main" xmlns="" id="{01580622-7D55-A845-B0F8-8FF4CA43F11B}"/>
              </a:ext>
            </a:extLst>
          </p:cNvPr>
          <p:cNvSpPr/>
          <p:nvPr/>
        </p:nvSpPr>
        <p:spPr>
          <a:xfrm>
            <a:off x="5511589" y="3511309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52" name="Down Arrow 151">
            <a:extLst>
              <a:ext uri="{FF2B5EF4-FFF2-40B4-BE49-F238E27FC236}">
                <a16:creationId xmlns:a16="http://schemas.microsoft.com/office/drawing/2014/main" xmlns="" id="{D2E0A6DF-F890-B144-935C-823508B4A640}"/>
              </a:ext>
            </a:extLst>
          </p:cNvPr>
          <p:cNvSpPr/>
          <p:nvPr/>
        </p:nvSpPr>
        <p:spPr>
          <a:xfrm>
            <a:off x="5654587" y="3511309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53" name="Down Arrow 152">
            <a:extLst>
              <a:ext uri="{FF2B5EF4-FFF2-40B4-BE49-F238E27FC236}">
                <a16:creationId xmlns:a16="http://schemas.microsoft.com/office/drawing/2014/main" xmlns="" id="{6D999494-B8CE-4341-822C-18C0AE9CBC8E}"/>
              </a:ext>
            </a:extLst>
          </p:cNvPr>
          <p:cNvSpPr/>
          <p:nvPr/>
        </p:nvSpPr>
        <p:spPr>
          <a:xfrm>
            <a:off x="5797424" y="3511238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54" name="Down Arrow 153">
            <a:extLst>
              <a:ext uri="{FF2B5EF4-FFF2-40B4-BE49-F238E27FC236}">
                <a16:creationId xmlns:a16="http://schemas.microsoft.com/office/drawing/2014/main" xmlns="" id="{08260FBC-4893-5749-9289-D14EC6ED95C6}"/>
              </a:ext>
            </a:extLst>
          </p:cNvPr>
          <p:cNvSpPr/>
          <p:nvPr/>
        </p:nvSpPr>
        <p:spPr>
          <a:xfrm>
            <a:off x="5936694" y="3511309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55" name="Down Arrow 154">
            <a:extLst>
              <a:ext uri="{FF2B5EF4-FFF2-40B4-BE49-F238E27FC236}">
                <a16:creationId xmlns:a16="http://schemas.microsoft.com/office/drawing/2014/main" xmlns="" id="{27333348-BF18-F24B-9C6D-4DC88A45A179}"/>
              </a:ext>
            </a:extLst>
          </p:cNvPr>
          <p:cNvSpPr/>
          <p:nvPr/>
        </p:nvSpPr>
        <p:spPr>
          <a:xfrm>
            <a:off x="6079692" y="3511309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56" name="Down Arrow 155">
            <a:extLst>
              <a:ext uri="{FF2B5EF4-FFF2-40B4-BE49-F238E27FC236}">
                <a16:creationId xmlns:a16="http://schemas.microsoft.com/office/drawing/2014/main" xmlns="" id="{8447FADD-2813-C14C-888B-051C89A7C7EB}"/>
              </a:ext>
            </a:extLst>
          </p:cNvPr>
          <p:cNvSpPr/>
          <p:nvPr/>
        </p:nvSpPr>
        <p:spPr>
          <a:xfrm>
            <a:off x="6222529" y="3511238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57" name="Down Arrow 156">
            <a:extLst>
              <a:ext uri="{FF2B5EF4-FFF2-40B4-BE49-F238E27FC236}">
                <a16:creationId xmlns:a16="http://schemas.microsoft.com/office/drawing/2014/main" xmlns="" id="{DEEB14FA-18C4-BF40-A994-1128F4EBB9F1}"/>
              </a:ext>
            </a:extLst>
          </p:cNvPr>
          <p:cNvSpPr/>
          <p:nvPr/>
        </p:nvSpPr>
        <p:spPr>
          <a:xfrm>
            <a:off x="6370782" y="3511309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58" name="Down Arrow 157">
            <a:extLst>
              <a:ext uri="{FF2B5EF4-FFF2-40B4-BE49-F238E27FC236}">
                <a16:creationId xmlns:a16="http://schemas.microsoft.com/office/drawing/2014/main" xmlns="" id="{58B67DFB-91B3-7849-9324-01369116B96C}"/>
              </a:ext>
            </a:extLst>
          </p:cNvPr>
          <p:cNvSpPr/>
          <p:nvPr/>
        </p:nvSpPr>
        <p:spPr>
          <a:xfrm>
            <a:off x="6513780" y="3511309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59" name="Down Arrow 158">
            <a:extLst>
              <a:ext uri="{FF2B5EF4-FFF2-40B4-BE49-F238E27FC236}">
                <a16:creationId xmlns:a16="http://schemas.microsoft.com/office/drawing/2014/main" xmlns="" id="{4B1C117E-EA12-5D46-BF04-8DE9677B3C49}"/>
              </a:ext>
            </a:extLst>
          </p:cNvPr>
          <p:cNvSpPr/>
          <p:nvPr/>
        </p:nvSpPr>
        <p:spPr>
          <a:xfrm>
            <a:off x="6656617" y="3511238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60" name="Down Arrow 159">
            <a:extLst>
              <a:ext uri="{FF2B5EF4-FFF2-40B4-BE49-F238E27FC236}">
                <a16:creationId xmlns:a16="http://schemas.microsoft.com/office/drawing/2014/main" xmlns="" id="{2A6B946A-D998-F941-BBC4-C9B28A32EF99}"/>
              </a:ext>
            </a:extLst>
          </p:cNvPr>
          <p:cNvSpPr/>
          <p:nvPr/>
        </p:nvSpPr>
        <p:spPr>
          <a:xfrm>
            <a:off x="6801520" y="3511238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61" name="Down Arrow 160">
            <a:extLst>
              <a:ext uri="{FF2B5EF4-FFF2-40B4-BE49-F238E27FC236}">
                <a16:creationId xmlns:a16="http://schemas.microsoft.com/office/drawing/2014/main" xmlns="" id="{EE8C804A-9770-7048-87BA-AD7A790D3BB6}"/>
              </a:ext>
            </a:extLst>
          </p:cNvPr>
          <p:cNvSpPr/>
          <p:nvPr/>
        </p:nvSpPr>
        <p:spPr>
          <a:xfrm>
            <a:off x="7234217" y="3511309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62" name="Down Arrow 161">
            <a:extLst>
              <a:ext uri="{FF2B5EF4-FFF2-40B4-BE49-F238E27FC236}">
                <a16:creationId xmlns:a16="http://schemas.microsoft.com/office/drawing/2014/main" xmlns="" id="{4AB798B4-D1C5-034B-87BC-FF04CC5B54F0}"/>
              </a:ext>
            </a:extLst>
          </p:cNvPr>
          <p:cNvSpPr/>
          <p:nvPr/>
        </p:nvSpPr>
        <p:spPr>
          <a:xfrm>
            <a:off x="7377215" y="3511309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63" name="Down Arrow 162">
            <a:extLst>
              <a:ext uri="{FF2B5EF4-FFF2-40B4-BE49-F238E27FC236}">
                <a16:creationId xmlns:a16="http://schemas.microsoft.com/office/drawing/2014/main" xmlns="" id="{30B01629-0689-6D49-9ECB-FC8F5BADB237}"/>
              </a:ext>
            </a:extLst>
          </p:cNvPr>
          <p:cNvSpPr/>
          <p:nvPr/>
        </p:nvSpPr>
        <p:spPr>
          <a:xfrm>
            <a:off x="7520052" y="3511238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64" name="Down Arrow 163">
            <a:extLst>
              <a:ext uri="{FF2B5EF4-FFF2-40B4-BE49-F238E27FC236}">
                <a16:creationId xmlns:a16="http://schemas.microsoft.com/office/drawing/2014/main" xmlns="" id="{695DA6AC-7718-CD45-81AF-9F81DE4ADD8F}"/>
              </a:ext>
            </a:extLst>
          </p:cNvPr>
          <p:cNvSpPr/>
          <p:nvPr/>
        </p:nvSpPr>
        <p:spPr>
          <a:xfrm>
            <a:off x="7668305" y="3511309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65" name="Down Arrow 164">
            <a:extLst>
              <a:ext uri="{FF2B5EF4-FFF2-40B4-BE49-F238E27FC236}">
                <a16:creationId xmlns:a16="http://schemas.microsoft.com/office/drawing/2014/main" xmlns="" id="{03E7956C-8B1A-9448-8B90-F2B432519D2D}"/>
              </a:ext>
            </a:extLst>
          </p:cNvPr>
          <p:cNvSpPr/>
          <p:nvPr/>
        </p:nvSpPr>
        <p:spPr>
          <a:xfrm>
            <a:off x="7811303" y="3511309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66" name="Down Arrow 165">
            <a:extLst>
              <a:ext uri="{FF2B5EF4-FFF2-40B4-BE49-F238E27FC236}">
                <a16:creationId xmlns:a16="http://schemas.microsoft.com/office/drawing/2014/main" xmlns="" id="{558F3AB1-7923-C24C-ABEA-9C3B1F7F98F4}"/>
              </a:ext>
            </a:extLst>
          </p:cNvPr>
          <p:cNvSpPr/>
          <p:nvPr/>
        </p:nvSpPr>
        <p:spPr>
          <a:xfrm>
            <a:off x="7954140" y="3511238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67" name="Down Arrow 166">
            <a:extLst>
              <a:ext uri="{FF2B5EF4-FFF2-40B4-BE49-F238E27FC236}">
                <a16:creationId xmlns:a16="http://schemas.microsoft.com/office/drawing/2014/main" xmlns="" id="{ACC8A412-F85D-D446-B66B-150072352117}"/>
              </a:ext>
            </a:extLst>
          </p:cNvPr>
          <p:cNvSpPr/>
          <p:nvPr/>
        </p:nvSpPr>
        <p:spPr>
          <a:xfrm>
            <a:off x="8093410" y="3511309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68" name="Down Arrow 167">
            <a:extLst>
              <a:ext uri="{FF2B5EF4-FFF2-40B4-BE49-F238E27FC236}">
                <a16:creationId xmlns:a16="http://schemas.microsoft.com/office/drawing/2014/main" xmlns="" id="{9A19AFAB-360B-6041-A014-F5BC4952327A}"/>
              </a:ext>
            </a:extLst>
          </p:cNvPr>
          <p:cNvSpPr/>
          <p:nvPr/>
        </p:nvSpPr>
        <p:spPr>
          <a:xfrm>
            <a:off x="8236408" y="3511309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69" name="Down Arrow 168">
            <a:extLst>
              <a:ext uri="{FF2B5EF4-FFF2-40B4-BE49-F238E27FC236}">
                <a16:creationId xmlns:a16="http://schemas.microsoft.com/office/drawing/2014/main" xmlns="" id="{58F6D687-5051-C143-9CBE-8191B25345E5}"/>
              </a:ext>
            </a:extLst>
          </p:cNvPr>
          <p:cNvSpPr/>
          <p:nvPr/>
        </p:nvSpPr>
        <p:spPr>
          <a:xfrm>
            <a:off x="8379245" y="3511238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70" name="Down Arrow 169">
            <a:extLst>
              <a:ext uri="{FF2B5EF4-FFF2-40B4-BE49-F238E27FC236}">
                <a16:creationId xmlns:a16="http://schemas.microsoft.com/office/drawing/2014/main" xmlns="" id="{552E2034-14D1-6246-A305-BA659CA67110}"/>
              </a:ext>
            </a:extLst>
          </p:cNvPr>
          <p:cNvSpPr/>
          <p:nvPr/>
        </p:nvSpPr>
        <p:spPr>
          <a:xfrm>
            <a:off x="8527498" y="3511309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71" name="Down Arrow 170">
            <a:extLst>
              <a:ext uri="{FF2B5EF4-FFF2-40B4-BE49-F238E27FC236}">
                <a16:creationId xmlns:a16="http://schemas.microsoft.com/office/drawing/2014/main" xmlns="" id="{98A937A0-09EB-E543-A5CB-DA9A615A2FF7}"/>
              </a:ext>
            </a:extLst>
          </p:cNvPr>
          <p:cNvSpPr/>
          <p:nvPr/>
        </p:nvSpPr>
        <p:spPr>
          <a:xfrm>
            <a:off x="8670496" y="3511309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72" name="Down Arrow 171">
            <a:extLst>
              <a:ext uri="{FF2B5EF4-FFF2-40B4-BE49-F238E27FC236}">
                <a16:creationId xmlns:a16="http://schemas.microsoft.com/office/drawing/2014/main" xmlns="" id="{93F6EDE9-8C78-834A-8AAF-F73926FB9531}"/>
              </a:ext>
            </a:extLst>
          </p:cNvPr>
          <p:cNvSpPr/>
          <p:nvPr/>
        </p:nvSpPr>
        <p:spPr>
          <a:xfrm>
            <a:off x="8813333" y="3511238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73" name="Down Arrow 172">
            <a:extLst>
              <a:ext uri="{FF2B5EF4-FFF2-40B4-BE49-F238E27FC236}">
                <a16:creationId xmlns:a16="http://schemas.microsoft.com/office/drawing/2014/main" xmlns="" id="{55DE1C83-6E6B-D94E-B65F-DA03167D66A1}"/>
              </a:ext>
            </a:extLst>
          </p:cNvPr>
          <p:cNvSpPr/>
          <p:nvPr/>
        </p:nvSpPr>
        <p:spPr>
          <a:xfrm>
            <a:off x="8958236" y="3511238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29" name="Down Arrow 128">
            <a:extLst>
              <a:ext uri="{FF2B5EF4-FFF2-40B4-BE49-F238E27FC236}">
                <a16:creationId xmlns:a16="http://schemas.microsoft.com/office/drawing/2014/main" xmlns="" id="{C134B462-2B0D-F44E-9F33-E5CC312F8D50}"/>
              </a:ext>
            </a:extLst>
          </p:cNvPr>
          <p:cNvSpPr/>
          <p:nvPr/>
        </p:nvSpPr>
        <p:spPr>
          <a:xfrm>
            <a:off x="2352847" y="1894803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0" name="Down Arrow 129">
            <a:extLst>
              <a:ext uri="{FF2B5EF4-FFF2-40B4-BE49-F238E27FC236}">
                <a16:creationId xmlns:a16="http://schemas.microsoft.com/office/drawing/2014/main" xmlns="" id="{CEC3DCC3-1F1E-5F4F-8E9B-DC330735AEE7}"/>
              </a:ext>
            </a:extLst>
          </p:cNvPr>
          <p:cNvSpPr/>
          <p:nvPr/>
        </p:nvSpPr>
        <p:spPr>
          <a:xfrm>
            <a:off x="2606847" y="1894803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1" name="Down Arrow 130">
            <a:extLst>
              <a:ext uri="{FF2B5EF4-FFF2-40B4-BE49-F238E27FC236}">
                <a16:creationId xmlns:a16="http://schemas.microsoft.com/office/drawing/2014/main" xmlns="" id="{E0D1202B-42B6-0645-A287-010777FE109D}"/>
              </a:ext>
            </a:extLst>
          </p:cNvPr>
          <p:cNvSpPr/>
          <p:nvPr/>
        </p:nvSpPr>
        <p:spPr>
          <a:xfrm>
            <a:off x="2810283" y="1910678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2" name="Down Arrow 131">
            <a:extLst>
              <a:ext uri="{FF2B5EF4-FFF2-40B4-BE49-F238E27FC236}">
                <a16:creationId xmlns:a16="http://schemas.microsoft.com/office/drawing/2014/main" xmlns="" id="{224E822D-B1D2-6048-9C66-D02F2908F8B3}"/>
              </a:ext>
            </a:extLst>
          </p:cNvPr>
          <p:cNvSpPr/>
          <p:nvPr/>
        </p:nvSpPr>
        <p:spPr>
          <a:xfrm>
            <a:off x="4782990" y="1878858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4" name="Down Arrow 133">
            <a:extLst>
              <a:ext uri="{FF2B5EF4-FFF2-40B4-BE49-F238E27FC236}">
                <a16:creationId xmlns:a16="http://schemas.microsoft.com/office/drawing/2014/main" xmlns="" id="{6E0107FF-7C13-E345-A8D8-065412FE2604}"/>
              </a:ext>
            </a:extLst>
          </p:cNvPr>
          <p:cNvSpPr/>
          <p:nvPr/>
        </p:nvSpPr>
        <p:spPr>
          <a:xfrm>
            <a:off x="4901593" y="1873758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4" name="Down Arrow 173">
            <a:extLst>
              <a:ext uri="{FF2B5EF4-FFF2-40B4-BE49-F238E27FC236}">
                <a16:creationId xmlns:a16="http://schemas.microsoft.com/office/drawing/2014/main" xmlns="" id="{1634B4A1-A30A-D147-8BB6-868A61C9413C}"/>
              </a:ext>
            </a:extLst>
          </p:cNvPr>
          <p:cNvSpPr/>
          <p:nvPr/>
        </p:nvSpPr>
        <p:spPr>
          <a:xfrm>
            <a:off x="5155394" y="1880214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5" name="Down Arrow 174">
            <a:extLst>
              <a:ext uri="{FF2B5EF4-FFF2-40B4-BE49-F238E27FC236}">
                <a16:creationId xmlns:a16="http://schemas.microsoft.com/office/drawing/2014/main" xmlns="" id="{BF43F448-8CE6-1545-8E03-1385372D7D5D}"/>
              </a:ext>
            </a:extLst>
          </p:cNvPr>
          <p:cNvSpPr/>
          <p:nvPr/>
        </p:nvSpPr>
        <p:spPr>
          <a:xfrm>
            <a:off x="6916344" y="1888347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6" name="Down Arrow 175">
            <a:extLst>
              <a:ext uri="{FF2B5EF4-FFF2-40B4-BE49-F238E27FC236}">
                <a16:creationId xmlns:a16="http://schemas.microsoft.com/office/drawing/2014/main" xmlns="" id="{97722EC6-1CBF-A84B-BAB8-E6D9D5EB0B51}"/>
              </a:ext>
            </a:extLst>
          </p:cNvPr>
          <p:cNvSpPr/>
          <p:nvPr/>
        </p:nvSpPr>
        <p:spPr>
          <a:xfrm>
            <a:off x="7033026" y="1886821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7" name="Down Arrow 176">
            <a:extLst>
              <a:ext uri="{FF2B5EF4-FFF2-40B4-BE49-F238E27FC236}">
                <a16:creationId xmlns:a16="http://schemas.microsoft.com/office/drawing/2014/main" xmlns="" id="{8BD837B4-36F0-AA47-A2A8-21481AD513D4}"/>
              </a:ext>
            </a:extLst>
          </p:cNvPr>
          <p:cNvSpPr/>
          <p:nvPr/>
        </p:nvSpPr>
        <p:spPr>
          <a:xfrm>
            <a:off x="7155600" y="1886821"/>
            <a:ext cx="101109" cy="953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8" name="Down Arrow 177">
            <a:extLst>
              <a:ext uri="{FF2B5EF4-FFF2-40B4-BE49-F238E27FC236}">
                <a16:creationId xmlns:a16="http://schemas.microsoft.com/office/drawing/2014/main" xmlns="" id="{7D15867A-B082-5C43-A62D-2E2CC44608FC}"/>
              </a:ext>
            </a:extLst>
          </p:cNvPr>
          <p:cNvSpPr/>
          <p:nvPr/>
        </p:nvSpPr>
        <p:spPr>
          <a:xfrm>
            <a:off x="2616299" y="3511238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79" name="Down Arrow 178">
            <a:extLst>
              <a:ext uri="{FF2B5EF4-FFF2-40B4-BE49-F238E27FC236}">
                <a16:creationId xmlns:a16="http://schemas.microsoft.com/office/drawing/2014/main" xmlns="" id="{3A89B140-52D0-4E40-A663-EBEA59D86937}"/>
              </a:ext>
            </a:extLst>
          </p:cNvPr>
          <p:cNvSpPr/>
          <p:nvPr/>
        </p:nvSpPr>
        <p:spPr>
          <a:xfrm>
            <a:off x="2759297" y="3511238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80" name="Down Arrow 179">
            <a:extLst>
              <a:ext uri="{FF2B5EF4-FFF2-40B4-BE49-F238E27FC236}">
                <a16:creationId xmlns:a16="http://schemas.microsoft.com/office/drawing/2014/main" xmlns="" id="{18333384-73B2-E847-BC39-6DB8E98DCB2A}"/>
              </a:ext>
            </a:extLst>
          </p:cNvPr>
          <p:cNvSpPr/>
          <p:nvPr/>
        </p:nvSpPr>
        <p:spPr>
          <a:xfrm>
            <a:off x="4776548" y="3511238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81" name="Down Arrow 180">
            <a:extLst>
              <a:ext uri="{FF2B5EF4-FFF2-40B4-BE49-F238E27FC236}">
                <a16:creationId xmlns:a16="http://schemas.microsoft.com/office/drawing/2014/main" xmlns="" id="{ECA289F4-2967-5845-ABA8-7ECBB6787668}"/>
              </a:ext>
            </a:extLst>
          </p:cNvPr>
          <p:cNvSpPr/>
          <p:nvPr/>
        </p:nvSpPr>
        <p:spPr>
          <a:xfrm>
            <a:off x="4919546" y="3511238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87" name="Down Arrow 186">
            <a:extLst>
              <a:ext uri="{FF2B5EF4-FFF2-40B4-BE49-F238E27FC236}">
                <a16:creationId xmlns:a16="http://schemas.microsoft.com/office/drawing/2014/main" xmlns="" id="{40C978F4-4032-AE40-8D90-B82FD6656B9E}"/>
              </a:ext>
            </a:extLst>
          </p:cNvPr>
          <p:cNvSpPr/>
          <p:nvPr/>
        </p:nvSpPr>
        <p:spPr>
          <a:xfrm>
            <a:off x="6939036" y="3511238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88" name="Down Arrow 187">
            <a:extLst>
              <a:ext uri="{FF2B5EF4-FFF2-40B4-BE49-F238E27FC236}">
                <a16:creationId xmlns:a16="http://schemas.microsoft.com/office/drawing/2014/main" xmlns="" id="{2E461A0A-96F3-FE45-8C83-975464AE29BC}"/>
              </a:ext>
            </a:extLst>
          </p:cNvPr>
          <p:cNvSpPr/>
          <p:nvPr/>
        </p:nvSpPr>
        <p:spPr>
          <a:xfrm>
            <a:off x="7082034" y="3511238"/>
            <a:ext cx="91587" cy="8458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Rounded Rectangle 188">
                <a:extLst>
                  <a:ext uri="{FF2B5EF4-FFF2-40B4-BE49-F238E27FC236}">
                    <a16:creationId xmlns:a16="http://schemas.microsoft.com/office/drawing/2014/main" xmlns="" id="{23653FCE-EEC9-F046-9608-9885B3F8C5B2}"/>
                  </a:ext>
                </a:extLst>
              </p:cNvPr>
              <p:cNvSpPr/>
              <p:nvPr/>
            </p:nvSpPr>
            <p:spPr>
              <a:xfrm>
                <a:off x="2999966" y="1642099"/>
                <a:ext cx="5851734" cy="361327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s-ES_tradnl" sz="2400" dirty="0">
                    <a:solidFill>
                      <a:schemeClr val="tx1"/>
                    </a:solidFill>
                  </a:rPr>
                  <a:t>Al cabo de un tiempo (</a:t>
                </a:r>
                <a14:m>
                  <m:oMath xmlns:m="http://schemas.openxmlformats.org/officeDocument/2006/math">
                    <m:r>
                      <a:rPr lang="es-ES_tradnl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s-ES_tradnl" sz="2400" dirty="0">
                    <a:solidFill>
                      <a:schemeClr val="tx1"/>
                    </a:solidFill>
                  </a:rPr>
                  <a:t> 10 seg) se imprime por pantalla las velocidades medidas durante el tiempo de ejecución.</a:t>
                </a:r>
              </a:p>
              <a:p>
                <a:pPr algn="just"/>
                <a:r>
                  <a:rPr lang="es-ES_tradnl" sz="2400" dirty="0">
                    <a:solidFill>
                      <a:schemeClr val="tx1"/>
                    </a:solidFill>
                  </a:rPr>
                  <a:t>Se muestra la velocidad promedio y la velocidad media.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endParaRPr lang="es-ES_tradnl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9" name="Rounded Rectangle 188">
                <a:extLst>
                  <a:ext uri="{FF2B5EF4-FFF2-40B4-BE49-F238E27FC236}">
                    <a16:creationId xmlns:a16="http://schemas.microsoft.com/office/drawing/2014/main" id="{23653FCE-EEC9-F046-9608-9885B3F8C5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9966" y="1642099"/>
                <a:ext cx="5851734" cy="3613275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88337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BC0573-EEF7-834E-8248-2239CE498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5400" dirty="0"/>
              <a:t>SOFTWARE - FILTRADO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9C3F2F81-AF6A-C045-B1D8-C29A23B41DD9}"/>
              </a:ext>
            </a:extLst>
          </p:cNvPr>
          <p:cNvSpPr/>
          <p:nvPr/>
        </p:nvSpPr>
        <p:spPr>
          <a:xfrm>
            <a:off x="727986" y="2151930"/>
            <a:ext cx="3139440" cy="7546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Datos adquiridos formato .</a:t>
            </a:r>
            <a:r>
              <a:rPr lang="es-ES_tradnl" dirty="0" err="1"/>
              <a:t>txt</a:t>
            </a:r>
            <a:endParaRPr lang="es-ES_tradnl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95264DAD-CE82-284F-8E38-934D13BC4850}"/>
              </a:ext>
            </a:extLst>
          </p:cNvPr>
          <p:cNvSpPr/>
          <p:nvPr/>
        </p:nvSpPr>
        <p:spPr>
          <a:xfrm>
            <a:off x="4373059" y="2151930"/>
            <a:ext cx="3139440" cy="754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Programa en lenguaje PERL</a:t>
            </a:r>
          </a:p>
          <a:p>
            <a:pPr algn="ctr"/>
            <a:endParaRPr lang="es-ES_tradnl" dirty="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ED05A900-763C-6045-B441-23296444942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0530807" y="776012"/>
            <a:ext cx="1080000" cy="86608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798D2DD1-4C43-A641-854B-1434602AFF29}"/>
              </a:ext>
            </a:extLst>
          </p:cNvPr>
          <p:cNvSpPr/>
          <p:nvPr/>
        </p:nvSpPr>
        <p:spPr>
          <a:xfrm>
            <a:off x="740914" y="3482234"/>
            <a:ext cx="4933376" cy="4008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dirty="0"/>
              <a:t>Analiza el archivo completo.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BD2B617A-5606-E74C-ABD5-0F39CE8A6EC7}"/>
              </a:ext>
            </a:extLst>
          </p:cNvPr>
          <p:cNvSpPr/>
          <p:nvPr/>
        </p:nvSpPr>
        <p:spPr>
          <a:xfrm>
            <a:off x="740913" y="4397190"/>
            <a:ext cx="4933377" cy="377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dirty="0"/>
              <a:t>Busca palabras claves.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C405F3EB-2CFE-1440-BDE1-A373D9E08BF8}"/>
              </a:ext>
            </a:extLst>
          </p:cNvPr>
          <p:cNvSpPr/>
          <p:nvPr/>
        </p:nvSpPr>
        <p:spPr>
          <a:xfrm>
            <a:off x="727986" y="5237156"/>
            <a:ext cx="4946305" cy="5098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dirty="0"/>
              <a:t>Guarda valores como: constantes, velocidad, ciclo y versión.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067A07FC-FB4D-F54F-986B-FF99F63E91B2}"/>
              </a:ext>
            </a:extLst>
          </p:cNvPr>
          <p:cNvSpPr/>
          <p:nvPr/>
        </p:nvSpPr>
        <p:spPr>
          <a:xfrm>
            <a:off x="6240704" y="5237156"/>
            <a:ext cx="4946305" cy="5505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dirty="0"/>
              <a:t>Copia los valores filtrados.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A0B07BAF-8141-2749-9B19-019CACA05166}"/>
              </a:ext>
            </a:extLst>
          </p:cNvPr>
          <p:cNvSpPr/>
          <p:nvPr/>
        </p:nvSpPr>
        <p:spPr>
          <a:xfrm>
            <a:off x="6240704" y="3457831"/>
            <a:ext cx="4946305" cy="4121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dirty="0"/>
              <a:t>Elimina nuevas líneas y retorno de carro.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6A8494C7-A194-7949-AF69-A60653AB2990}"/>
              </a:ext>
            </a:extLst>
          </p:cNvPr>
          <p:cNvSpPr/>
          <p:nvPr/>
        </p:nvSpPr>
        <p:spPr>
          <a:xfrm>
            <a:off x="6278073" y="4397191"/>
            <a:ext cx="4908936" cy="377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dirty="0"/>
              <a:t>Crea nuevos ficheros .</a:t>
            </a:r>
            <a:r>
              <a:rPr lang="es-ES_tradnl" dirty="0" err="1"/>
              <a:t>txt</a:t>
            </a:r>
            <a:r>
              <a:rPr lang="es-ES_tradnl" dirty="0"/>
              <a:t>.</a:t>
            </a:r>
          </a:p>
        </p:txBody>
      </p:sp>
      <p:cxnSp>
        <p:nvCxnSpPr>
          <p:cNvPr id="9" name="Curved Connector 8">
            <a:extLst>
              <a:ext uri="{FF2B5EF4-FFF2-40B4-BE49-F238E27FC236}">
                <a16:creationId xmlns:a16="http://schemas.microsoft.com/office/drawing/2014/main" xmlns="" id="{5FDCC562-A8F0-5F45-8735-F01DC79844AD}"/>
              </a:ext>
            </a:extLst>
          </p:cNvPr>
          <p:cNvCxnSpPr>
            <a:stCxn id="13" idx="2"/>
            <a:endCxn id="14" idx="0"/>
          </p:cNvCxnSpPr>
          <p:nvPr/>
        </p:nvCxnSpPr>
        <p:spPr>
          <a:xfrm rot="5400000">
            <a:off x="4287089" y="1826544"/>
            <a:ext cx="576204" cy="2735177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Curved Connector 21">
            <a:extLst>
              <a:ext uri="{FF2B5EF4-FFF2-40B4-BE49-F238E27FC236}">
                <a16:creationId xmlns:a16="http://schemas.microsoft.com/office/drawing/2014/main" xmlns="" id="{CA8A889C-24B3-CA48-9102-AC39F326A86C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 rot="5400000">
            <a:off x="2950541" y="4140129"/>
            <a:ext cx="514122" cy="12700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xmlns="" id="{EE083028-035E-7B46-A677-9A7A6B5C6CED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 rot="5400000">
            <a:off x="2972913" y="5002467"/>
            <a:ext cx="462916" cy="646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xmlns="" id="{881A14EC-B1E3-1F4D-B119-E85853AC068E}"/>
              </a:ext>
            </a:extLst>
          </p:cNvPr>
          <p:cNvCxnSpPr>
            <a:cxnSpLocks/>
            <a:stCxn id="16" idx="3"/>
            <a:endCxn id="18" idx="1"/>
          </p:cNvCxnSpPr>
          <p:nvPr/>
        </p:nvCxnSpPr>
        <p:spPr>
          <a:xfrm flipV="1">
            <a:off x="5674291" y="3663926"/>
            <a:ext cx="566413" cy="1828146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Curved Connector 30">
            <a:extLst>
              <a:ext uri="{FF2B5EF4-FFF2-40B4-BE49-F238E27FC236}">
                <a16:creationId xmlns:a16="http://schemas.microsoft.com/office/drawing/2014/main" xmlns="" id="{52135709-AD83-2441-8297-A42D6B77A36D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 rot="16200000" flipH="1">
            <a:off x="8459614" y="4124263"/>
            <a:ext cx="527171" cy="18684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Curved Connector 33">
            <a:extLst>
              <a:ext uri="{FF2B5EF4-FFF2-40B4-BE49-F238E27FC236}">
                <a16:creationId xmlns:a16="http://schemas.microsoft.com/office/drawing/2014/main" xmlns="" id="{A9986ED5-147C-7D4F-AD1D-AB2CC20C7597}"/>
              </a:ext>
            </a:extLst>
          </p:cNvPr>
          <p:cNvCxnSpPr>
            <a:cxnSpLocks/>
            <a:stCxn id="19" idx="2"/>
            <a:endCxn id="17" idx="0"/>
          </p:cNvCxnSpPr>
          <p:nvPr/>
        </p:nvCxnSpPr>
        <p:spPr>
          <a:xfrm rot="5400000">
            <a:off x="8491742" y="4996356"/>
            <a:ext cx="462915" cy="18684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xmlns="" id="{11B84AE1-F92B-824A-A4D2-4555C0074CCC}"/>
              </a:ext>
            </a:extLst>
          </p:cNvPr>
          <p:cNvSpPr/>
          <p:nvPr/>
        </p:nvSpPr>
        <p:spPr>
          <a:xfrm>
            <a:off x="8018132" y="2151930"/>
            <a:ext cx="3139440" cy="754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Software que permita graficar a partir de tablas de datos</a:t>
            </a:r>
          </a:p>
        </p:txBody>
      </p:sp>
      <p:sp>
        <p:nvSpPr>
          <p:cNvPr id="36" name="Right Arrow 35">
            <a:extLst>
              <a:ext uri="{FF2B5EF4-FFF2-40B4-BE49-F238E27FC236}">
                <a16:creationId xmlns:a16="http://schemas.microsoft.com/office/drawing/2014/main" xmlns="" id="{42248E14-B3E1-B94D-8CCF-C0F6E6A00C49}"/>
              </a:ext>
            </a:extLst>
          </p:cNvPr>
          <p:cNvSpPr/>
          <p:nvPr/>
        </p:nvSpPr>
        <p:spPr>
          <a:xfrm>
            <a:off x="3867426" y="2359884"/>
            <a:ext cx="505633" cy="37705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2" name="Right Arrow 41">
            <a:extLst>
              <a:ext uri="{FF2B5EF4-FFF2-40B4-BE49-F238E27FC236}">
                <a16:creationId xmlns:a16="http://schemas.microsoft.com/office/drawing/2014/main" xmlns="" id="{0455FD6B-E43C-1243-8BCB-4D52FB5BF97E}"/>
              </a:ext>
            </a:extLst>
          </p:cNvPr>
          <p:cNvSpPr/>
          <p:nvPr/>
        </p:nvSpPr>
        <p:spPr>
          <a:xfrm>
            <a:off x="7512499" y="2359884"/>
            <a:ext cx="505633" cy="37705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E7539524-8309-D146-8563-1805425B03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041" b="5388"/>
          <a:stretch/>
        </p:blipFill>
        <p:spPr>
          <a:xfrm>
            <a:off x="471097" y="1898057"/>
            <a:ext cx="10972800" cy="4496844"/>
          </a:xfrm>
          <a:prstGeom prst="rect">
            <a:avLst/>
          </a:prstGeom>
        </p:spPr>
      </p:pic>
      <p:sp>
        <p:nvSpPr>
          <p:cNvPr id="50" name="Curved Right Arrow 49">
            <a:extLst>
              <a:ext uri="{FF2B5EF4-FFF2-40B4-BE49-F238E27FC236}">
                <a16:creationId xmlns:a16="http://schemas.microsoft.com/office/drawing/2014/main" xmlns="" id="{298E3B24-10DE-254C-897A-765EB3ED4586}"/>
              </a:ext>
            </a:extLst>
          </p:cNvPr>
          <p:cNvSpPr/>
          <p:nvPr/>
        </p:nvSpPr>
        <p:spPr>
          <a:xfrm>
            <a:off x="740913" y="2548409"/>
            <a:ext cx="1112939" cy="245728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2143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BC0573-EEF7-834E-8248-2239CE498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5400" dirty="0"/>
              <a:t>demostración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BE49E9D-71E2-4749-AB62-85340F9944D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0530807" y="776012"/>
            <a:ext cx="1080000" cy="8660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E56E110-7318-D24D-9571-ABDDA77DF0B6}"/>
              </a:ext>
            </a:extLst>
          </p:cNvPr>
          <p:cNvSpPr txBox="1"/>
          <p:nvPr/>
        </p:nvSpPr>
        <p:spPr>
          <a:xfrm>
            <a:off x="1301886" y="4130263"/>
            <a:ext cx="103089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>
                <a:hlinkClick r:id="rId3"/>
              </a:rPr>
              <a:t>https://www.youtube.com/watch?v=YHmEl-6Ae1Y</a:t>
            </a:r>
            <a:endParaRPr lang="es-ES_tradnl" sz="3600" dirty="0"/>
          </a:p>
          <a:p>
            <a:endParaRPr lang="es-ES_tradnl" sz="3600" dirty="0"/>
          </a:p>
        </p:txBody>
      </p:sp>
    </p:spTree>
    <p:extLst>
      <p:ext uri="{BB962C8B-B14F-4D97-AF65-F5344CB8AC3E}">
        <p14:creationId xmlns:p14="http://schemas.microsoft.com/office/powerpoint/2010/main" val="41352793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BC0573-EEF7-834E-8248-2239CE498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5400" dirty="0"/>
              <a:t>Desarrollo - HARDWARE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9316C1-78CD-874F-8BF2-5144AC9C8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5474946"/>
          </a:xfrm>
        </p:spPr>
        <p:txBody>
          <a:bodyPr>
            <a:normAutofit/>
          </a:bodyPr>
          <a:lstStyle/>
          <a:p>
            <a:pPr algn="just"/>
            <a:endParaRPr lang="es-ES_tradnl" sz="2800" dirty="0"/>
          </a:p>
          <a:p>
            <a:pPr algn="just"/>
            <a:endParaRPr lang="es-ES_tradnl" sz="2800" dirty="0"/>
          </a:p>
          <a:p>
            <a:pPr algn="just"/>
            <a:endParaRPr lang="es-ES_tradnl" sz="2800" dirty="0"/>
          </a:p>
          <a:p>
            <a:pPr algn="just"/>
            <a:endParaRPr lang="es-ES_tradnl" sz="2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8081B41-7D80-9841-80CE-36E066553DC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0530807" y="776012"/>
            <a:ext cx="1080000" cy="8660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AA196C2-53D9-B642-AE0B-EDF7806F6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398" y="2180496"/>
            <a:ext cx="9577202" cy="379037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354910C-2C8E-A84F-84CE-8A2CD7488F0E}"/>
              </a:ext>
            </a:extLst>
          </p:cNvPr>
          <p:cNvSpPr/>
          <p:nvPr/>
        </p:nvSpPr>
        <p:spPr>
          <a:xfrm>
            <a:off x="3060552" y="6066077"/>
            <a:ext cx="6070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Helvetica" pitchFamily="2" charset="0"/>
              </a:rPr>
              <a:t>Circuito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etapa</a:t>
            </a:r>
            <a:r>
              <a:rPr lang="en-US" dirty="0">
                <a:latin typeface="Helvetica" pitchFamily="2" charset="0"/>
              </a:rPr>
              <a:t> de </a:t>
            </a:r>
            <a:r>
              <a:rPr lang="en-US" dirty="0" err="1">
                <a:latin typeface="Helvetica" pitchFamily="2" charset="0"/>
              </a:rPr>
              <a:t>potencia</a:t>
            </a:r>
            <a:r>
              <a:rPr lang="en-US" dirty="0">
                <a:latin typeface="Helvetica" pitchFamily="2" charset="0"/>
              </a:rPr>
              <a:t>, </a:t>
            </a:r>
            <a:r>
              <a:rPr lang="en-US" dirty="0" err="1">
                <a:latin typeface="Helvetica" pitchFamily="2" charset="0"/>
              </a:rPr>
              <a:t>puente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en</a:t>
            </a:r>
            <a:r>
              <a:rPr lang="en-US" dirty="0">
                <a:latin typeface="Helvetica" pitchFamily="2" charset="0"/>
              </a:rPr>
              <a:t> H y </a:t>
            </a:r>
            <a:r>
              <a:rPr lang="en-US" dirty="0" err="1">
                <a:latin typeface="Helvetica" pitchFamily="2" charset="0"/>
              </a:rPr>
              <a:t>sentido</a:t>
            </a:r>
            <a:r>
              <a:rPr lang="en-US" dirty="0">
                <a:latin typeface="Helvetica" pitchFamily="2" charset="0"/>
              </a:rPr>
              <a:t> de </a:t>
            </a:r>
            <a:r>
              <a:rPr lang="en-US" dirty="0" err="1">
                <a:latin typeface="Helvetica" pitchFamily="2" charset="0"/>
              </a:rPr>
              <a:t>giro</a:t>
            </a:r>
            <a:r>
              <a:rPr lang="en-US" dirty="0">
                <a:latin typeface="Helvetica" pitchFamily="2" charset="0"/>
              </a:rPr>
              <a:t>.</a:t>
            </a:r>
            <a:endParaRPr lang="en-US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2506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BC0573-EEF7-834E-8248-2239CE498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5400" dirty="0"/>
              <a:t>Desarrollo - HARDWARE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9316C1-78CD-874F-8BF2-5144AC9C8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5474946"/>
          </a:xfrm>
        </p:spPr>
        <p:txBody>
          <a:bodyPr>
            <a:normAutofit/>
          </a:bodyPr>
          <a:lstStyle/>
          <a:p>
            <a:pPr algn="just"/>
            <a:endParaRPr lang="es-ES_tradnl" sz="2800" dirty="0"/>
          </a:p>
          <a:p>
            <a:pPr algn="just"/>
            <a:endParaRPr lang="es-ES_tradnl" sz="2800" dirty="0"/>
          </a:p>
          <a:p>
            <a:pPr algn="just"/>
            <a:endParaRPr lang="es-ES_tradnl" sz="2800" dirty="0"/>
          </a:p>
          <a:p>
            <a:pPr algn="just"/>
            <a:endParaRPr lang="es-ES_tradnl" sz="2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8081B41-7D80-9841-80CE-36E066553DC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0530807" y="776012"/>
            <a:ext cx="1080000" cy="8660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C81D808-C05B-9B42-A2A1-CB5B1237A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239" y="2180496"/>
            <a:ext cx="10359519" cy="395156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30DFF95-A237-9B42-B170-B39A3721EB7E}"/>
              </a:ext>
            </a:extLst>
          </p:cNvPr>
          <p:cNvSpPr/>
          <p:nvPr/>
        </p:nvSpPr>
        <p:spPr>
          <a:xfrm>
            <a:off x="4054413" y="6227273"/>
            <a:ext cx="4083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Helvetica" pitchFamily="2" charset="0"/>
              </a:rPr>
              <a:t>Circuito</a:t>
            </a:r>
            <a:r>
              <a:rPr lang="en-US" dirty="0">
                <a:latin typeface="Helvetica" pitchFamily="2" charset="0"/>
              </a:rPr>
              <a:t> para la </a:t>
            </a:r>
            <a:r>
              <a:rPr lang="en-US" dirty="0" err="1">
                <a:latin typeface="Helvetica" pitchFamily="2" charset="0"/>
              </a:rPr>
              <a:t>medición</a:t>
            </a:r>
            <a:r>
              <a:rPr lang="en-US" dirty="0">
                <a:latin typeface="Helvetica" pitchFamily="2" charset="0"/>
              </a:rPr>
              <a:t> de </a:t>
            </a:r>
            <a:r>
              <a:rPr lang="en-US" dirty="0" err="1">
                <a:latin typeface="Helvetica" pitchFamily="2" charset="0"/>
              </a:rPr>
              <a:t>velocidad</a:t>
            </a:r>
            <a:endParaRPr lang="en-US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5411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BC0573-EEF7-834E-8248-2239CE498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5000" dirty="0"/>
              <a:t>CONCLUSIONES Y RESULTADOS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9316C1-78CD-874F-8BF2-5144AC9C8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715956"/>
            <a:ext cx="11029615" cy="5474946"/>
          </a:xfrm>
        </p:spPr>
        <p:txBody>
          <a:bodyPr>
            <a:normAutofit/>
          </a:bodyPr>
          <a:lstStyle/>
          <a:p>
            <a:pPr algn="just"/>
            <a:endParaRPr lang="es-ES_tradnl" sz="2800" dirty="0"/>
          </a:p>
          <a:p>
            <a:pPr algn="just"/>
            <a:endParaRPr lang="es-ES_tradnl" sz="3200" dirty="0"/>
          </a:p>
          <a:p>
            <a:pPr marL="0" indent="0" algn="just">
              <a:buNone/>
            </a:pPr>
            <a:endParaRPr lang="es-ES_tradnl" sz="2800" dirty="0"/>
          </a:p>
          <a:p>
            <a:pPr algn="just"/>
            <a:endParaRPr lang="es-ES_tradnl" sz="2800" dirty="0"/>
          </a:p>
          <a:p>
            <a:pPr algn="just"/>
            <a:endParaRPr lang="es-ES_tradnl" sz="2800" dirty="0"/>
          </a:p>
          <a:p>
            <a:pPr algn="just"/>
            <a:endParaRPr lang="es-ES_tradnl" sz="2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BE49E9D-71E2-4749-AB62-85340F9944D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0530807" y="776012"/>
            <a:ext cx="1080000" cy="8660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3CAE069-DF24-9848-9A60-E34B8B1416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42" t="13940" r="12752" b="5253"/>
          <a:stretch/>
        </p:blipFill>
        <p:spPr>
          <a:xfrm>
            <a:off x="581192" y="2063412"/>
            <a:ext cx="5154590" cy="46078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EBDB452-8FD2-A243-8F87-94B8C44A5A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257" t="10239" r="14141" b="1524"/>
          <a:stretch/>
        </p:blipFill>
        <p:spPr>
          <a:xfrm>
            <a:off x="5929745" y="2023486"/>
            <a:ext cx="5681062" cy="458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5576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0BA920-B70F-F24A-81D1-0661B3966C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_tradnl" sz="4000" dirty="0"/>
              <a:t>Universidad politécnica de Madrid</a:t>
            </a:r>
            <a:br>
              <a:rPr lang="es-ES_tradnl" sz="4000" dirty="0"/>
            </a:br>
            <a:r>
              <a:rPr lang="es-ES_tradnl" sz="4000" dirty="0"/>
              <a:t/>
            </a:r>
            <a:br>
              <a:rPr lang="es-ES_tradnl" sz="4000" dirty="0"/>
            </a:br>
            <a:endParaRPr lang="es-ES_tradnl" sz="35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FEE9A5B-EE6C-D74B-AC3C-76664AA6E5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5127" y="3886680"/>
            <a:ext cx="8361229" cy="2171220"/>
          </a:xfrm>
        </p:spPr>
        <p:txBody>
          <a:bodyPr>
            <a:normAutofit/>
          </a:bodyPr>
          <a:lstStyle/>
          <a:p>
            <a:pPr algn="just"/>
            <a:r>
              <a:rPr lang="es-ES_tradnl" sz="5000" dirty="0">
                <a:solidFill>
                  <a:schemeClr val="bg1"/>
                </a:solidFill>
              </a:rPr>
              <a:t>GRACIAS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AA2A266-7DC4-7449-8034-D5941DAAF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448" y="1800412"/>
            <a:ext cx="3314700" cy="927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A1C9243-9BC1-B446-A8BC-4230E01A403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09014" y="258333"/>
            <a:ext cx="1440000" cy="115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574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FE38B656-75E7-E249-B18C-B58A07AD5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sz="6000" dirty="0"/>
              <a:t>Contenido</a:t>
            </a:r>
            <a:r>
              <a:rPr lang="es-ES_tradnl" dirty="0"/>
              <a:t/>
            </a:r>
            <a:br>
              <a:rPr lang="es-ES_tradnl" dirty="0"/>
            </a:br>
            <a:r>
              <a:rPr lang="es-ES_tradnl" dirty="0"/>
              <a:t/>
            </a:r>
            <a:br>
              <a:rPr lang="es-ES_tradnl" dirty="0"/>
            </a:br>
            <a:r>
              <a:rPr lang="es-ES_tradnl" dirty="0"/>
              <a:t/>
            </a:r>
            <a:br>
              <a:rPr lang="es-ES_tradnl" dirty="0"/>
            </a:br>
            <a:r>
              <a:rPr lang="es-ES_tradnl" dirty="0"/>
              <a:t/>
            </a:r>
            <a:br>
              <a:rPr lang="es-ES_tradnl" dirty="0"/>
            </a:br>
            <a:r>
              <a:rPr lang="es-ES_tradnl" dirty="0"/>
              <a:t/>
            </a:r>
            <a:br>
              <a:rPr lang="es-ES_tradnl" dirty="0"/>
            </a:br>
            <a:r>
              <a:rPr lang="es-ES_tradnl" dirty="0"/>
              <a:t/>
            </a:r>
            <a:br>
              <a:rPr lang="es-ES_tradnl" dirty="0"/>
            </a:br>
            <a:endParaRPr lang="es-ES_tradnl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F4F84A9D-4E13-8F4D-9C07-8A4E3DF68D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2" y="1679944"/>
            <a:ext cx="11029615" cy="3462029"/>
          </a:xfrm>
        </p:spPr>
        <p:txBody>
          <a:bodyPr>
            <a:normAutofit lnSpcReduction="1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s-ES_tradnl" sz="3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3600" dirty="0"/>
              <a:t>INTRODUCCIÓN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3600" dirty="0"/>
              <a:t>OBJETIVOS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3600" dirty="0"/>
              <a:t>DESARROLLO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3600" dirty="0"/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41141678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BC0573-EEF7-834E-8248-2239CE498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5400" dirty="0"/>
              <a:t>OBJETIVOS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4A858BC-B937-E942-9E36-68997E03CD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04" t="33810" r="33144" b="12381"/>
          <a:stretch/>
        </p:blipFill>
        <p:spPr>
          <a:xfrm>
            <a:off x="675410" y="1949414"/>
            <a:ext cx="4790209" cy="46223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FF65783-500A-BA48-92E2-443A65C83F8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10530807" y="776012"/>
            <a:ext cx="1080000" cy="8660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1D03BAA-E17B-144D-B36A-C5DC2980819E}"/>
              </a:ext>
            </a:extLst>
          </p:cNvPr>
          <p:cNvSpPr txBox="1"/>
          <p:nvPr/>
        </p:nvSpPr>
        <p:spPr>
          <a:xfrm>
            <a:off x="814841" y="6483018"/>
            <a:ext cx="3991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Diagrama de bloques del sistema antiguo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EC9316C1-78CD-874F-8BF2-5144AC9C800A}"/>
              </a:ext>
            </a:extLst>
          </p:cNvPr>
          <p:cNvSpPr txBox="1">
            <a:spLocks/>
          </p:cNvSpPr>
          <p:nvPr/>
        </p:nvSpPr>
        <p:spPr>
          <a:xfrm>
            <a:off x="5309057" y="2022152"/>
            <a:ext cx="6422280" cy="46455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ES_tradnl" sz="3000" dirty="0"/>
          </a:p>
          <a:p>
            <a:pPr algn="just"/>
            <a:r>
              <a:rPr lang="es-ES_tradnl" sz="3200" dirty="0"/>
              <a:t>Generar software nuevo para caracterizar y controlar la velocidad del motor de C.C., utilizando la tarjeta STM32 Discovery</a:t>
            </a:r>
          </a:p>
          <a:p>
            <a:pPr algn="just"/>
            <a:r>
              <a:rPr lang="es-ES_tradnl" sz="3200" dirty="0"/>
              <a:t>Implementación de un nuevo hardware para permitir la conexión entre la tarjeta STM32 Discovery y el motor de C.C., basado en un circuito de puente en H. Diseño de una PCB </a:t>
            </a:r>
            <a:endParaRPr lang="es-ES_tradnl" sz="2800" dirty="0"/>
          </a:p>
          <a:p>
            <a:pPr algn="just"/>
            <a:endParaRPr lang="es-ES_tradnl" sz="2800" dirty="0"/>
          </a:p>
        </p:txBody>
      </p:sp>
    </p:spTree>
    <p:extLst>
      <p:ext uri="{BB962C8B-B14F-4D97-AF65-F5344CB8AC3E}">
        <p14:creationId xmlns:p14="http://schemas.microsoft.com/office/powerpoint/2010/main" val="32118560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BC0573-EEF7-834E-8248-2239CE498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5400" dirty="0"/>
              <a:t>DESARROLLO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9316C1-78CD-874F-8BF2-5144AC9C8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5474946"/>
          </a:xfrm>
        </p:spPr>
        <p:txBody>
          <a:bodyPr>
            <a:normAutofit/>
          </a:bodyPr>
          <a:lstStyle/>
          <a:p>
            <a:pPr algn="just"/>
            <a:endParaRPr lang="es-ES_tradnl" sz="2800" dirty="0"/>
          </a:p>
          <a:p>
            <a:pPr algn="just"/>
            <a:endParaRPr lang="es-ES_tradnl" sz="2800" dirty="0"/>
          </a:p>
          <a:p>
            <a:pPr algn="just"/>
            <a:endParaRPr lang="es-ES_tradnl" sz="2800" dirty="0"/>
          </a:p>
          <a:p>
            <a:pPr algn="just"/>
            <a:endParaRPr lang="es-ES_tradnl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A047CD6-72AD-4B4D-8F90-26E28D4F4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844" y="2106639"/>
            <a:ext cx="8894310" cy="40965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6E3887B-BDE7-5242-8BEA-388F6E76A26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10530807" y="776012"/>
            <a:ext cx="1080000" cy="8660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6551CA7-C3B4-0F4C-91AE-00D33A7F8AE0}"/>
              </a:ext>
            </a:extLst>
          </p:cNvPr>
          <p:cNvSpPr txBox="1"/>
          <p:nvPr/>
        </p:nvSpPr>
        <p:spPr>
          <a:xfrm>
            <a:off x="3771484" y="6277046"/>
            <a:ext cx="4649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Diagrama de bloques del sistema a implementar</a:t>
            </a:r>
          </a:p>
        </p:txBody>
      </p:sp>
    </p:spTree>
    <p:extLst>
      <p:ext uri="{BB962C8B-B14F-4D97-AF65-F5344CB8AC3E}">
        <p14:creationId xmlns:p14="http://schemas.microsoft.com/office/powerpoint/2010/main" val="37473267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BC0573-EEF7-834E-8248-2239CE498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5400" dirty="0"/>
              <a:t>SOFTWARE - configuración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95264DAD-CE82-284F-8E38-934D13BC4850}"/>
              </a:ext>
            </a:extLst>
          </p:cNvPr>
          <p:cNvSpPr/>
          <p:nvPr/>
        </p:nvSpPr>
        <p:spPr>
          <a:xfrm>
            <a:off x="7438870" y="2270099"/>
            <a:ext cx="3139440" cy="754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Temporizadores</a:t>
            </a:r>
          </a:p>
          <a:p>
            <a:pPr algn="ctr"/>
            <a:r>
              <a:rPr lang="es-ES_tradnl" dirty="0"/>
              <a:t>(TIM)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ED05A900-763C-6045-B441-23296444942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0530807" y="776012"/>
            <a:ext cx="1080000" cy="86608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4EA40F47-72D6-6D42-82C8-69DFEB5BBF95}"/>
              </a:ext>
            </a:extLst>
          </p:cNvPr>
          <p:cNvSpPr/>
          <p:nvPr/>
        </p:nvSpPr>
        <p:spPr>
          <a:xfrm>
            <a:off x="1159990" y="2269539"/>
            <a:ext cx="3139440" cy="7546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Puertos de entrada/salida (GPIO)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50B0DBA5-5A06-9D41-BE1B-A3AA16FEEB2D}"/>
              </a:ext>
            </a:extLst>
          </p:cNvPr>
          <p:cNvSpPr/>
          <p:nvPr/>
        </p:nvSpPr>
        <p:spPr>
          <a:xfrm>
            <a:off x="1159990" y="3577782"/>
            <a:ext cx="3139440" cy="7546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EXTI </a:t>
            </a:r>
            <a:r>
              <a:rPr lang="es-ES_tradnl" b="1" dirty="0"/>
              <a:t>0</a:t>
            </a:r>
            <a:r>
              <a:rPr lang="es-ES_tradnl" dirty="0"/>
              <a:t>,1, 2, 3, 4 y 5</a:t>
            </a: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xmlns="" id="{6307E6C0-BCA4-F446-B765-2715F338AF8D}"/>
              </a:ext>
            </a:extLst>
          </p:cNvPr>
          <p:cNvSpPr/>
          <p:nvPr/>
        </p:nvSpPr>
        <p:spPr>
          <a:xfrm>
            <a:off x="4751151" y="3955112"/>
            <a:ext cx="1871330" cy="221886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PA0</a:t>
            </a:r>
          </a:p>
          <a:p>
            <a:pPr algn="ctr"/>
            <a:r>
              <a:rPr lang="es-ES_tradnl" dirty="0"/>
              <a:t>PB0</a:t>
            </a:r>
          </a:p>
          <a:p>
            <a:pPr algn="ctr"/>
            <a:r>
              <a:rPr lang="es-ES_tradnl" dirty="0"/>
              <a:t>PC0</a:t>
            </a:r>
          </a:p>
          <a:p>
            <a:pPr algn="ctr"/>
            <a:r>
              <a:rPr lang="es-ES_tradnl" dirty="0"/>
              <a:t>PD0</a:t>
            </a:r>
          </a:p>
          <a:p>
            <a:pPr algn="ctr"/>
            <a:r>
              <a:rPr lang="es-ES_tradnl" dirty="0"/>
              <a:t>PE0</a:t>
            </a:r>
          </a:p>
          <a:p>
            <a:pPr algn="ctr"/>
            <a:r>
              <a:rPr lang="es-ES_tradnl" dirty="0"/>
              <a:t>PH0</a:t>
            </a:r>
          </a:p>
        </p:txBody>
      </p:sp>
      <p:sp>
        <p:nvSpPr>
          <p:cNvPr id="19" name="Curved Right Arrow 18">
            <a:extLst>
              <a:ext uri="{FF2B5EF4-FFF2-40B4-BE49-F238E27FC236}">
                <a16:creationId xmlns:a16="http://schemas.microsoft.com/office/drawing/2014/main" xmlns="" id="{C2B4399A-2BD2-9547-9020-74469834931D}"/>
              </a:ext>
            </a:extLst>
          </p:cNvPr>
          <p:cNvSpPr/>
          <p:nvPr/>
        </p:nvSpPr>
        <p:spPr>
          <a:xfrm rot="5400000">
            <a:off x="3459264" y="1287740"/>
            <a:ext cx="1185809" cy="3870541"/>
          </a:xfrm>
          <a:prstGeom prst="curv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chemeClr val="tx1"/>
              </a:solidFill>
            </a:endParaRPr>
          </a:p>
        </p:txBody>
      </p:sp>
      <p:cxnSp>
        <p:nvCxnSpPr>
          <p:cNvPr id="23" name="Curved Connector 22">
            <a:extLst>
              <a:ext uri="{FF2B5EF4-FFF2-40B4-BE49-F238E27FC236}">
                <a16:creationId xmlns:a16="http://schemas.microsoft.com/office/drawing/2014/main" xmlns="" id="{145EF5E6-62D5-A341-8257-D79F1B885A7F}"/>
              </a:ext>
            </a:extLst>
          </p:cNvPr>
          <p:cNvCxnSpPr>
            <a:stCxn id="14" idx="1"/>
            <a:endCxn id="16" idx="1"/>
          </p:cNvCxnSpPr>
          <p:nvPr/>
        </p:nvCxnSpPr>
        <p:spPr>
          <a:xfrm rot="10800000" flipV="1">
            <a:off x="1159990" y="2646868"/>
            <a:ext cx="12700" cy="1308243"/>
          </a:xfrm>
          <a:prstGeom prst="curved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xmlns="" id="{C713204F-B141-4442-83DE-85BF51293342}"/>
              </a:ext>
            </a:extLst>
          </p:cNvPr>
          <p:cNvSpPr/>
          <p:nvPr/>
        </p:nvSpPr>
        <p:spPr>
          <a:xfrm>
            <a:off x="7438870" y="3577782"/>
            <a:ext cx="3139440" cy="7546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TIM 2, 3, 4 y 5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xmlns="" id="{EE7B2850-1720-694A-9066-5B33AB1C236F}"/>
              </a:ext>
            </a:extLst>
          </p:cNvPr>
          <p:cNvSpPr/>
          <p:nvPr/>
        </p:nvSpPr>
        <p:spPr>
          <a:xfrm>
            <a:off x="7438870" y="4886025"/>
            <a:ext cx="1279246" cy="7546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TIM 3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xmlns="" id="{13220D61-FF33-9C41-9DFB-50226DE6035A}"/>
              </a:ext>
            </a:extLst>
          </p:cNvPr>
          <p:cNvSpPr/>
          <p:nvPr/>
        </p:nvSpPr>
        <p:spPr>
          <a:xfrm>
            <a:off x="9304237" y="4886025"/>
            <a:ext cx="1274073" cy="7546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TIM 4</a:t>
            </a:r>
          </a:p>
        </p:txBody>
      </p:sp>
      <p:cxnSp>
        <p:nvCxnSpPr>
          <p:cNvPr id="35" name="Curved Connector 34">
            <a:extLst>
              <a:ext uri="{FF2B5EF4-FFF2-40B4-BE49-F238E27FC236}">
                <a16:creationId xmlns:a16="http://schemas.microsoft.com/office/drawing/2014/main" xmlns="" id="{A74B5597-756D-B340-8EF5-6237069356A5}"/>
              </a:ext>
            </a:extLst>
          </p:cNvPr>
          <p:cNvCxnSpPr/>
          <p:nvPr/>
        </p:nvCxnSpPr>
        <p:spPr>
          <a:xfrm>
            <a:off x="10578310" y="2647149"/>
            <a:ext cx="12700" cy="1307963"/>
          </a:xfrm>
          <a:prstGeom prst="curved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>
            <a:extLst>
              <a:ext uri="{FF2B5EF4-FFF2-40B4-BE49-F238E27FC236}">
                <a16:creationId xmlns:a16="http://schemas.microsoft.com/office/drawing/2014/main" xmlns="" id="{238EBAC0-B020-964D-8D64-B654317B7452}"/>
              </a:ext>
            </a:extLst>
          </p:cNvPr>
          <p:cNvCxnSpPr>
            <a:cxnSpLocks/>
          </p:cNvCxnSpPr>
          <p:nvPr/>
        </p:nvCxnSpPr>
        <p:spPr>
          <a:xfrm rot="5400000">
            <a:off x="8266751" y="4144185"/>
            <a:ext cx="553583" cy="930097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urved Connector 36">
            <a:extLst>
              <a:ext uri="{FF2B5EF4-FFF2-40B4-BE49-F238E27FC236}">
                <a16:creationId xmlns:a16="http://schemas.microsoft.com/office/drawing/2014/main" xmlns="" id="{B614DDF0-C304-8347-A930-C4B2BBA52995}"/>
              </a:ext>
            </a:extLst>
          </p:cNvPr>
          <p:cNvCxnSpPr>
            <a:cxnSpLocks/>
          </p:cNvCxnSpPr>
          <p:nvPr/>
        </p:nvCxnSpPr>
        <p:spPr>
          <a:xfrm rot="16200000" flipH="1">
            <a:off x="9198141" y="4142891"/>
            <a:ext cx="553583" cy="932684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loud 49">
            <a:extLst>
              <a:ext uri="{FF2B5EF4-FFF2-40B4-BE49-F238E27FC236}">
                <a16:creationId xmlns:a16="http://schemas.microsoft.com/office/drawing/2014/main" xmlns="" id="{DB0C74B9-75EC-8440-821B-12AA1C0AC84B}"/>
              </a:ext>
            </a:extLst>
          </p:cNvPr>
          <p:cNvSpPr/>
          <p:nvPr/>
        </p:nvSpPr>
        <p:spPr>
          <a:xfrm>
            <a:off x="6329740" y="2468348"/>
            <a:ext cx="2788920" cy="221886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dirty="0"/>
              <a:t>PA6 – PC6 – PB4 </a:t>
            </a:r>
          </a:p>
          <a:p>
            <a:pPr algn="ctr"/>
            <a:r>
              <a:rPr lang="es-ES_tradnl" sz="1600" b="1" u="sng" dirty="0"/>
              <a:t>PA7 – PC7 – PB5</a:t>
            </a:r>
          </a:p>
          <a:p>
            <a:pPr algn="ctr"/>
            <a:r>
              <a:rPr lang="es-ES_tradnl" sz="1600" dirty="0"/>
              <a:t>PB0 – PC8</a:t>
            </a:r>
          </a:p>
          <a:p>
            <a:pPr algn="ctr"/>
            <a:r>
              <a:rPr lang="es-ES_tradnl" sz="1600" dirty="0"/>
              <a:t>PB1 – PC9</a:t>
            </a:r>
          </a:p>
        </p:txBody>
      </p:sp>
      <p:sp>
        <p:nvSpPr>
          <p:cNvPr id="51" name="Cloud 50">
            <a:extLst>
              <a:ext uri="{FF2B5EF4-FFF2-40B4-BE49-F238E27FC236}">
                <a16:creationId xmlns:a16="http://schemas.microsoft.com/office/drawing/2014/main" xmlns="" id="{81D59D45-48CA-6144-8A70-66AD30A0459E}"/>
              </a:ext>
            </a:extLst>
          </p:cNvPr>
          <p:cNvSpPr/>
          <p:nvPr/>
        </p:nvSpPr>
        <p:spPr>
          <a:xfrm>
            <a:off x="9293920" y="2390368"/>
            <a:ext cx="2788920" cy="221886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u="sng" dirty="0"/>
              <a:t>PD12 – PB6</a:t>
            </a:r>
          </a:p>
          <a:p>
            <a:pPr algn="ctr"/>
            <a:r>
              <a:rPr lang="es-ES_tradnl" sz="1600" dirty="0"/>
              <a:t>PD13 – PB7</a:t>
            </a:r>
          </a:p>
          <a:p>
            <a:pPr algn="ctr"/>
            <a:r>
              <a:rPr lang="es-ES_tradnl" sz="1600" dirty="0"/>
              <a:t>PD14 – PB8</a:t>
            </a:r>
          </a:p>
          <a:p>
            <a:pPr algn="ctr"/>
            <a:r>
              <a:rPr lang="es-ES_tradnl" sz="1600" dirty="0"/>
              <a:t>PD15 – PB9</a:t>
            </a:r>
          </a:p>
        </p:txBody>
      </p:sp>
      <p:sp>
        <p:nvSpPr>
          <p:cNvPr id="25" name="Down Arrow 24">
            <a:extLst>
              <a:ext uri="{FF2B5EF4-FFF2-40B4-BE49-F238E27FC236}">
                <a16:creationId xmlns:a16="http://schemas.microsoft.com/office/drawing/2014/main" xmlns="" id="{CA6C4DE6-D860-F240-9179-DAEF15829ADC}"/>
              </a:ext>
            </a:extLst>
          </p:cNvPr>
          <p:cNvSpPr/>
          <p:nvPr/>
        </p:nvSpPr>
        <p:spPr>
          <a:xfrm rot="20424040">
            <a:off x="7641728" y="4164772"/>
            <a:ext cx="519953" cy="910623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3" name="Down Arrow 52">
            <a:extLst>
              <a:ext uri="{FF2B5EF4-FFF2-40B4-BE49-F238E27FC236}">
                <a16:creationId xmlns:a16="http://schemas.microsoft.com/office/drawing/2014/main" xmlns="" id="{E6CD6A8D-8B77-ED4E-B8DA-FA5FC88B1289}"/>
              </a:ext>
            </a:extLst>
          </p:cNvPr>
          <p:cNvSpPr/>
          <p:nvPr/>
        </p:nvSpPr>
        <p:spPr>
          <a:xfrm rot="1944755">
            <a:off x="10064189" y="4231903"/>
            <a:ext cx="519953" cy="910623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xmlns="" id="{CF0E8153-2AC1-2E47-B36D-E9F4E2669CB5}"/>
              </a:ext>
            </a:extLst>
          </p:cNvPr>
          <p:cNvSpPr/>
          <p:nvPr/>
        </p:nvSpPr>
        <p:spPr>
          <a:xfrm>
            <a:off x="1374385" y="4687214"/>
            <a:ext cx="2677783" cy="12173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err="1"/>
              <a:t>Init.Period</a:t>
            </a:r>
            <a:endParaRPr lang="es-ES_tradnl" dirty="0"/>
          </a:p>
          <a:p>
            <a:pPr algn="ctr"/>
            <a:r>
              <a:rPr lang="es-ES_tradnl" dirty="0" err="1"/>
              <a:t>Init.Prescaler</a:t>
            </a:r>
            <a:endParaRPr lang="es-ES_tradnl" dirty="0"/>
          </a:p>
          <a:p>
            <a:pPr algn="ctr"/>
            <a:r>
              <a:rPr lang="es-ES_tradnl" dirty="0"/>
              <a:t>Configuración del canal</a:t>
            </a:r>
          </a:p>
          <a:p>
            <a:pPr algn="ctr"/>
            <a:r>
              <a:rPr lang="es-ES_tradnl" dirty="0"/>
              <a:t>TIM4 --- </a:t>
            </a:r>
            <a:r>
              <a:rPr lang="es-ES_tradnl" dirty="0" err="1"/>
              <a:t>Config.Pulse</a:t>
            </a:r>
            <a:endParaRPr lang="es-ES_tradnl" dirty="0"/>
          </a:p>
        </p:txBody>
      </p:sp>
      <p:sp>
        <p:nvSpPr>
          <p:cNvPr id="55" name="Down Arrow 54">
            <a:extLst>
              <a:ext uri="{FF2B5EF4-FFF2-40B4-BE49-F238E27FC236}">
                <a16:creationId xmlns:a16="http://schemas.microsoft.com/office/drawing/2014/main" xmlns="" id="{DE38E443-AE7F-9549-A441-2D486741D56B}"/>
              </a:ext>
            </a:extLst>
          </p:cNvPr>
          <p:cNvSpPr/>
          <p:nvPr/>
        </p:nvSpPr>
        <p:spPr>
          <a:xfrm rot="16001057">
            <a:off x="5503750" y="3819031"/>
            <a:ext cx="519953" cy="2953681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6" name="Down Arrow 55">
            <a:extLst>
              <a:ext uri="{FF2B5EF4-FFF2-40B4-BE49-F238E27FC236}">
                <a16:creationId xmlns:a16="http://schemas.microsoft.com/office/drawing/2014/main" xmlns="" id="{6B0AACC2-8C23-8845-8410-969A440578CF}"/>
              </a:ext>
            </a:extLst>
          </p:cNvPr>
          <p:cNvSpPr/>
          <p:nvPr/>
        </p:nvSpPr>
        <p:spPr>
          <a:xfrm rot="16200000">
            <a:off x="6713797" y="2776669"/>
            <a:ext cx="519953" cy="532587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31163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32" grpId="0" animBg="1"/>
      <p:bldP spid="33" grpId="0" animBg="1"/>
      <p:bldP spid="34" grpId="0" animBg="1"/>
      <p:bldP spid="50" grpId="0" animBg="1"/>
      <p:bldP spid="51" grpId="0" animBg="1"/>
      <p:bldP spid="25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BC0573-EEF7-834E-8248-2239CE498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5400" dirty="0"/>
              <a:t>SOFTWARE - IMPRESIÓN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9316C1-78CD-874F-8BF2-5144AC9C8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5474946"/>
          </a:xfrm>
        </p:spPr>
        <p:txBody>
          <a:bodyPr>
            <a:normAutofit/>
          </a:bodyPr>
          <a:lstStyle/>
          <a:p>
            <a:pPr algn="just"/>
            <a:endParaRPr lang="es-ES_tradnl" sz="2800" dirty="0"/>
          </a:p>
          <a:p>
            <a:pPr algn="just"/>
            <a:endParaRPr lang="es-ES_tradnl" sz="2800" dirty="0"/>
          </a:p>
          <a:p>
            <a:pPr algn="just"/>
            <a:endParaRPr lang="es-ES_tradnl" sz="2800" dirty="0"/>
          </a:p>
          <a:p>
            <a:pPr algn="just"/>
            <a:endParaRPr lang="es-ES_tradnl" sz="2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F890B33A-7467-594B-BCD5-B90E9547227F}"/>
              </a:ext>
            </a:extLst>
          </p:cNvPr>
          <p:cNvSpPr txBox="1">
            <a:spLocks/>
          </p:cNvSpPr>
          <p:nvPr/>
        </p:nvSpPr>
        <p:spPr>
          <a:xfrm>
            <a:off x="733592" y="2332896"/>
            <a:ext cx="11029615" cy="5474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ES_tradnl" sz="3000" dirty="0"/>
          </a:p>
          <a:p>
            <a:pPr algn="just"/>
            <a:r>
              <a:rPr lang="es-ES_tradnl" sz="3200" dirty="0"/>
              <a:t>USB</a:t>
            </a:r>
          </a:p>
          <a:p>
            <a:pPr algn="just"/>
            <a:endParaRPr lang="es-ES_tradnl" sz="3200" dirty="0"/>
          </a:p>
          <a:p>
            <a:pPr algn="just"/>
            <a:endParaRPr lang="es-ES_tradnl" sz="3200" dirty="0"/>
          </a:p>
          <a:p>
            <a:pPr algn="just"/>
            <a:endParaRPr lang="es-ES_tradnl" sz="3200" dirty="0"/>
          </a:p>
          <a:p>
            <a:pPr algn="just"/>
            <a:endParaRPr lang="es-ES_tradnl" sz="3200" dirty="0"/>
          </a:p>
          <a:p>
            <a:pPr algn="just"/>
            <a:endParaRPr lang="es-ES_tradnl" sz="3200" dirty="0"/>
          </a:p>
          <a:p>
            <a:pPr algn="just"/>
            <a:endParaRPr lang="es-ES_tradnl" sz="2800" dirty="0"/>
          </a:p>
          <a:p>
            <a:pPr algn="just"/>
            <a:endParaRPr lang="es-ES_tradnl" sz="2800" dirty="0"/>
          </a:p>
          <a:p>
            <a:pPr algn="just"/>
            <a:endParaRPr lang="es-ES_tradnl" sz="2800" dirty="0"/>
          </a:p>
          <a:p>
            <a:pPr algn="just"/>
            <a:endParaRPr lang="es-ES_tradnl" sz="2800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9C3F2F81-AF6A-C045-B1D8-C29A23B41DD9}"/>
              </a:ext>
            </a:extLst>
          </p:cNvPr>
          <p:cNvSpPr/>
          <p:nvPr/>
        </p:nvSpPr>
        <p:spPr>
          <a:xfrm>
            <a:off x="1354287" y="2950424"/>
            <a:ext cx="3139440" cy="7546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LECTURA DEL TECLADO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95264DAD-CE82-284F-8E38-934D13BC4850}"/>
              </a:ext>
            </a:extLst>
          </p:cNvPr>
          <p:cNvSpPr/>
          <p:nvPr/>
        </p:nvSpPr>
        <p:spPr>
          <a:xfrm>
            <a:off x="1354287" y="4851885"/>
            <a:ext cx="3139440" cy="754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IMPRESIÓN EN PANTALLA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ECA1EC65-1EA2-4D48-B91D-E0EB438963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83" t="27243" r="13750" b="43333"/>
          <a:stretch/>
        </p:blipFill>
        <p:spPr>
          <a:xfrm>
            <a:off x="4844247" y="2318832"/>
            <a:ext cx="6766560" cy="201784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17640F56-E75E-5A42-BC99-DC18220E6A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139" t="56347" r="36666" b="27770"/>
          <a:stretch/>
        </p:blipFill>
        <p:spPr>
          <a:xfrm>
            <a:off x="4844247" y="4735705"/>
            <a:ext cx="4739640" cy="1089323"/>
          </a:xfrm>
          <a:prstGeom prst="rect">
            <a:avLst/>
          </a:prstGeom>
        </p:spPr>
      </p:pic>
      <p:cxnSp>
        <p:nvCxnSpPr>
          <p:cNvPr id="39" name="Curved Connector 38">
            <a:extLst>
              <a:ext uri="{FF2B5EF4-FFF2-40B4-BE49-F238E27FC236}">
                <a16:creationId xmlns:a16="http://schemas.microsoft.com/office/drawing/2014/main" xmlns="" id="{CC810C81-FE41-7944-A929-257F1A681FFA}"/>
              </a:ext>
            </a:extLst>
          </p:cNvPr>
          <p:cNvCxnSpPr>
            <a:endCxn id="13" idx="1"/>
          </p:cNvCxnSpPr>
          <p:nvPr/>
        </p:nvCxnSpPr>
        <p:spPr>
          <a:xfrm rot="16200000" flipH="1">
            <a:off x="-93284" y="3781363"/>
            <a:ext cx="2470495" cy="424647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>
            <a:extLst>
              <a:ext uri="{FF2B5EF4-FFF2-40B4-BE49-F238E27FC236}">
                <a16:creationId xmlns:a16="http://schemas.microsoft.com/office/drawing/2014/main" xmlns="" id="{C65321C8-5E0C-2242-BA7D-41623022C0DB}"/>
              </a:ext>
            </a:extLst>
          </p:cNvPr>
          <p:cNvCxnSpPr>
            <a:cxnSpLocks/>
            <a:endCxn id="5" idx="1"/>
          </p:cNvCxnSpPr>
          <p:nvPr/>
        </p:nvCxnSpPr>
        <p:spPr>
          <a:xfrm rot="16200000" flipH="1">
            <a:off x="879300" y="2852767"/>
            <a:ext cx="525326" cy="424648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ED05A900-763C-6045-B441-23296444942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>
            <a:off x="10530807" y="776012"/>
            <a:ext cx="1080000" cy="86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5738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BC0573-EEF7-834E-8248-2239CE498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5400" dirty="0"/>
              <a:t>PROCESOS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9316C1-78CD-874F-8BF2-5144AC9C8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715956"/>
            <a:ext cx="11029615" cy="5474946"/>
          </a:xfrm>
        </p:spPr>
        <p:txBody>
          <a:bodyPr>
            <a:normAutofit/>
          </a:bodyPr>
          <a:lstStyle/>
          <a:p>
            <a:pPr algn="just"/>
            <a:endParaRPr lang="es-ES_tradnl" sz="3200" dirty="0"/>
          </a:p>
          <a:p>
            <a:pPr algn="just"/>
            <a:r>
              <a:rPr lang="es-ES_tradnl" sz="3200" dirty="0"/>
              <a:t>El núcleo del programa es una rutina que se ejecuta cada  1mseg y se compara la ultima velocidad medida con la velocidad objetivo.</a:t>
            </a:r>
          </a:p>
          <a:p>
            <a:pPr algn="just"/>
            <a:endParaRPr lang="es-ES_tradnl" sz="3200" dirty="0"/>
          </a:p>
          <a:p>
            <a:pPr algn="just"/>
            <a:r>
              <a:rPr lang="es-ES_tradnl" sz="3200" dirty="0"/>
              <a:t>En base a los datos adquiridos se decide cambiar el valor de PWM que será generado al motor de CC.</a:t>
            </a:r>
          </a:p>
          <a:p>
            <a:pPr marL="0" indent="0" algn="just">
              <a:buNone/>
            </a:pPr>
            <a:endParaRPr lang="es-ES_tradnl" sz="2800" dirty="0"/>
          </a:p>
          <a:p>
            <a:pPr algn="just"/>
            <a:endParaRPr lang="es-ES_tradnl" sz="2800" dirty="0"/>
          </a:p>
          <a:p>
            <a:pPr algn="just"/>
            <a:endParaRPr lang="es-ES_tradnl" sz="2800" dirty="0"/>
          </a:p>
          <a:p>
            <a:pPr algn="just"/>
            <a:endParaRPr lang="es-ES_tradnl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E40A202-6628-CB41-AE3E-E9C5EA686F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654" b="10500"/>
          <a:stretch/>
        </p:blipFill>
        <p:spPr>
          <a:xfrm>
            <a:off x="581192" y="2038315"/>
            <a:ext cx="10972800" cy="41041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BE49E9D-71E2-4749-AB62-85340F9944D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10530807" y="776012"/>
            <a:ext cx="1080000" cy="8660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038DC7E-601A-6745-98F6-5B086A9F6A5F}"/>
              </a:ext>
            </a:extLst>
          </p:cNvPr>
          <p:cNvSpPr txBox="1"/>
          <p:nvPr/>
        </p:nvSpPr>
        <p:spPr>
          <a:xfrm>
            <a:off x="3693740" y="5918624"/>
            <a:ext cx="4804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Concepto general del funcionamiento del sistema</a:t>
            </a:r>
          </a:p>
        </p:txBody>
      </p:sp>
    </p:spTree>
    <p:extLst>
      <p:ext uri="{BB962C8B-B14F-4D97-AF65-F5344CB8AC3E}">
        <p14:creationId xmlns:p14="http://schemas.microsoft.com/office/powerpoint/2010/main" val="27767775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BC0573-EEF7-834E-8248-2239CE498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5400" dirty="0"/>
              <a:t>MÁQUINA DE ESTADOS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9316C1-78CD-874F-8BF2-5144AC9C8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715956"/>
            <a:ext cx="11029615" cy="547494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ES_tradnl" sz="2800" dirty="0"/>
          </a:p>
          <a:p>
            <a:pPr algn="just"/>
            <a:endParaRPr lang="es-ES_tradnl" sz="2800" dirty="0"/>
          </a:p>
          <a:p>
            <a:pPr algn="just"/>
            <a:endParaRPr lang="es-ES_tradnl" sz="2800" dirty="0"/>
          </a:p>
          <a:p>
            <a:pPr algn="just"/>
            <a:endParaRPr lang="es-ES_tradnl" sz="2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BE49E9D-71E2-4749-AB62-85340F9944D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0530807" y="776012"/>
            <a:ext cx="1080000" cy="8660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D03493D-B20E-934F-A8CE-7EAE07D87B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611" r="7057" b="7778"/>
          <a:stretch/>
        </p:blipFill>
        <p:spPr>
          <a:xfrm>
            <a:off x="200025" y="285749"/>
            <a:ext cx="11791950" cy="6233517"/>
          </a:xfrm>
          <a:prstGeom prst="rect">
            <a:avLst/>
          </a:prstGeom>
        </p:spPr>
      </p:pic>
      <p:sp>
        <p:nvSpPr>
          <p:cNvPr id="7" name="Donut 6">
            <a:extLst>
              <a:ext uri="{FF2B5EF4-FFF2-40B4-BE49-F238E27FC236}">
                <a16:creationId xmlns:a16="http://schemas.microsoft.com/office/drawing/2014/main" xmlns="" id="{29363861-F32F-234F-96F7-E8CB991F0FA5}"/>
              </a:ext>
            </a:extLst>
          </p:cNvPr>
          <p:cNvSpPr/>
          <p:nvPr/>
        </p:nvSpPr>
        <p:spPr>
          <a:xfrm>
            <a:off x="2305050" y="3676650"/>
            <a:ext cx="3238500" cy="1769462"/>
          </a:xfrm>
          <a:prstGeom prst="donut">
            <a:avLst>
              <a:gd name="adj" fmla="val 412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chemeClr val="tx1"/>
              </a:solidFill>
            </a:endParaRPr>
          </a:p>
        </p:txBody>
      </p:sp>
      <p:sp>
        <p:nvSpPr>
          <p:cNvPr id="12" name="Donut 11">
            <a:extLst>
              <a:ext uri="{FF2B5EF4-FFF2-40B4-BE49-F238E27FC236}">
                <a16:creationId xmlns:a16="http://schemas.microsoft.com/office/drawing/2014/main" xmlns="" id="{7147D454-4F72-C444-B936-1862BECAE86E}"/>
              </a:ext>
            </a:extLst>
          </p:cNvPr>
          <p:cNvSpPr/>
          <p:nvPr/>
        </p:nvSpPr>
        <p:spPr>
          <a:xfrm>
            <a:off x="6667500" y="3376015"/>
            <a:ext cx="3238500" cy="1769462"/>
          </a:xfrm>
          <a:prstGeom prst="donut">
            <a:avLst>
              <a:gd name="adj" fmla="val 412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8A48249-2532-AD46-B453-D759BA70249E}"/>
              </a:ext>
            </a:extLst>
          </p:cNvPr>
          <p:cNvSpPr txBox="1"/>
          <p:nvPr/>
        </p:nvSpPr>
        <p:spPr>
          <a:xfrm>
            <a:off x="4431207" y="6334600"/>
            <a:ext cx="3855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Máquina de estados del sistema general</a:t>
            </a:r>
          </a:p>
        </p:txBody>
      </p:sp>
    </p:spTree>
    <p:extLst>
      <p:ext uri="{BB962C8B-B14F-4D97-AF65-F5344CB8AC3E}">
        <p14:creationId xmlns:p14="http://schemas.microsoft.com/office/powerpoint/2010/main" val="19739136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BC0573-EEF7-834E-8248-2239CE498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5400" dirty="0"/>
              <a:t>Control </a:t>
            </a:r>
            <a:r>
              <a:rPr lang="es-ES_tradnl" sz="5400" dirty="0" err="1"/>
              <a:t>pid</a:t>
            </a:r>
            <a:endParaRPr lang="es-ES_tradnl" sz="5400" dirty="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ED05A900-763C-6045-B441-23296444942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0530807" y="776012"/>
            <a:ext cx="1080000" cy="866087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8AD8D70D-9359-EF4E-A0B8-00C1F3F5CE56}"/>
              </a:ext>
            </a:extLst>
          </p:cNvPr>
          <p:cNvSpPr/>
          <p:nvPr/>
        </p:nvSpPr>
        <p:spPr>
          <a:xfrm>
            <a:off x="476249" y="2237646"/>
            <a:ext cx="4076701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/>
              <a:t>Se escoge la velocidad deseada (rev/min)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5A055F12-88E3-BE42-BC03-E06B33D33F5E}"/>
              </a:ext>
            </a:extLst>
          </p:cNvPr>
          <p:cNvSpPr/>
          <p:nvPr/>
        </p:nvSpPr>
        <p:spPr>
          <a:xfrm>
            <a:off x="619124" y="3353954"/>
            <a:ext cx="3790952" cy="41244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/>
              <a:t>USB recepción y transmisión </a:t>
            </a:r>
          </a:p>
        </p:txBody>
      </p:sp>
      <p:sp>
        <p:nvSpPr>
          <p:cNvPr id="16" name="Left Arrow 15">
            <a:extLst>
              <a:ext uri="{FF2B5EF4-FFF2-40B4-BE49-F238E27FC236}">
                <a16:creationId xmlns:a16="http://schemas.microsoft.com/office/drawing/2014/main" xmlns="" id="{71DA8DBA-F326-FF40-8E72-8A98BBCA777D}"/>
              </a:ext>
            </a:extLst>
          </p:cNvPr>
          <p:cNvSpPr/>
          <p:nvPr/>
        </p:nvSpPr>
        <p:spPr>
          <a:xfrm rot="10800000" flipV="1">
            <a:off x="4601254" y="2425928"/>
            <a:ext cx="668231" cy="531628"/>
          </a:xfrm>
          <a:prstGeom prst="lef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7024C5BF-FA0F-3343-B9D7-CD8ABFFF331B}"/>
              </a:ext>
            </a:extLst>
          </p:cNvPr>
          <p:cNvSpPr/>
          <p:nvPr/>
        </p:nvSpPr>
        <p:spPr>
          <a:xfrm>
            <a:off x="5279689" y="2237646"/>
            <a:ext cx="3409951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/>
              <a:t>Se almacena el valor y se activan las interrupciones 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A5292381-7B1A-0E48-851C-8B49EF1BA7BD}"/>
              </a:ext>
            </a:extLst>
          </p:cNvPr>
          <p:cNvSpPr/>
          <p:nvPr/>
        </p:nvSpPr>
        <p:spPr>
          <a:xfrm>
            <a:off x="9416380" y="2309498"/>
            <a:ext cx="2194427" cy="38224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/>
              <a:t>PWM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7CCD5ECA-DCFC-C74A-AB8E-D3FFD046DAB8}"/>
              </a:ext>
            </a:extLst>
          </p:cNvPr>
          <p:cNvSpPr/>
          <p:nvPr/>
        </p:nvSpPr>
        <p:spPr>
          <a:xfrm>
            <a:off x="9416380" y="2897853"/>
            <a:ext cx="2228850" cy="45610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/>
              <a:t>Temporizadores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10498870-8935-4F4E-9EDF-5D85A661E200}"/>
              </a:ext>
            </a:extLst>
          </p:cNvPr>
          <p:cNvSpPr/>
          <p:nvPr/>
        </p:nvSpPr>
        <p:spPr>
          <a:xfrm>
            <a:off x="9416380" y="3560065"/>
            <a:ext cx="2228850" cy="71260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/>
              <a:t>Adquisición de datos</a:t>
            </a:r>
          </a:p>
        </p:txBody>
      </p:sp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xmlns="" id="{7124FA74-BAB8-6D4C-ABAE-1E5CD1E753D8}"/>
              </a:ext>
            </a:extLst>
          </p:cNvPr>
          <p:cNvCxnSpPr>
            <a:cxnSpLocks/>
            <a:stCxn id="6" idx="2"/>
            <a:endCxn id="14" idx="0"/>
          </p:cNvCxnSpPr>
          <p:nvPr/>
        </p:nvCxnSpPr>
        <p:spPr>
          <a:xfrm rot="5400000">
            <a:off x="2413646" y="3253000"/>
            <a:ext cx="201908" cy="127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>
            <a:extLst>
              <a:ext uri="{FF2B5EF4-FFF2-40B4-BE49-F238E27FC236}">
                <a16:creationId xmlns:a16="http://schemas.microsoft.com/office/drawing/2014/main" xmlns="" id="{606C8E15-7C1D-174C-9B52-0839864438D6}"/>
              </a:ext>
            </a:extLst>
          </p:cNvPr>
          <p:cNvCxnSpPr>
            <a:cxnSpLocks/>
            <a:stCxn id="17" idx="3"/>
            <a:endCxn id="19" idx="1"/>
          </p:cNvCxnSpPr>
          <p:nvPr/>
        </p:nvCxnSpPr>
        <p:spPr>
          <a:xfrm flipV="1">
            <a:off x="8689640" y="2500620"/>
            <a:ext cx="726740" cy="194226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>
            <a:extLst>
              <a:ext uri="{FF2B5EF4-FFF2-40B4-BE49-F238E27FC236}">
                <a16:creationId xmlns:a16="http://schemas.microsoft.com/office/drawing/2014/main" xmlns="" id="{FF09D8CA-5452-5E42-912C-4CDA67424FEA}"/>
              </a:ext>
            </a:extLst>
          </p:cNvPr>
          <p:cNvCxnSpPr>
            <a:cxnSpLocks/>
            <a:stCxn id="17" idx="3"/>
            <a:endCxn id="20" idx="1"/>
          </p:cNvCxnSpPr>
          <p:nvPr/>
        </p:nvCxnSpPr>
        <p:spPr>
          <a:xfrm>
            <a:off x="8689640" y="2694846"/>
            <a:ext cx="726740" cy="431058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>
            <a:extLst>
              <a:ext uri="{FF2B5EF4-FFF2-40B4-BE49-F238E27FC236}">
                <a16:creationId xmlns:a16="http://schemas.microsoft.com/office/drawing/2014/main" xmlns="" id="{F6312285-B0A5-C440-98A3-C7489F399193}"/>
              </a:ext>
            </a:extLst>
          </p:cNvPr>
          <p:cNvCxnSpPr>
            <a:cxnSpLocks/>
            <a:stCxn id="17" idx="3"/>
            <a:endCxn id="21" idx="1"/>
          </p:cNvCxnSpPr>
          <p:nvPr/>
        </p:nvCxnSpPr>
        <p:spPr>
          <a:xfrm>
            <a:off x="8689640" y="2694846"/>
            <a:ext cx="726740" cy="1221520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Left Arrow 40">
            <a:extLst>
              <a:ext uri="{FF2B5EF4-FFF2-40B4-BE49-F238E27FC236}">
                <a16:creationId xmlns:a16="http://schemas.microsoft.com/office/drawing/2014/main" xmlns="" id="{40570A9F-1409-DE40-AAC5-C374CC69622C}"/>
              </a:ext>
            </a:extLst>
          </p:cNvPr>
          <p:cNvSpPr/>
          <p:nvPr/>
        </p:nvSpPr>
        <p:spPr>
          <a:xfrm rot="16200000" flipV="1">
            <a:off x="6263974" y="3655169"/>
            <a:ext cx="1466112" cy="531628"/>
          </a:xfrm>
          <a:prstGeom prst="lef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xmlns="" id="{201011BF-97BC-FD49-A5AA-4E833040B2AA}"/>
              </a:ext>
            </a:extLst>
          </p:cNvPr>
          <p:cNvSpPr/>
          <p:nvPr/>
        </p:nvSpPr>
        <p:spPr>
          <a:xfrm>
            <a:off x="5250435" y="4654040"/>
            <a:ext cx="3409951" cy="10609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/>
              <a:t>Se compara la velocidad medida con la velocidad deseada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xmlns="" id="{35738639-BE68-ED46-BD9D-40CE43D2346D}"/>
              </a:ext>
            </a:extLst>
          </p:cNvPr>
          <p:cNvSpPr/>
          <p:nvPr/>
        </p:nvSpPr>
        <p:spPr>
          <a:xfrm>
            <a:off x="490370" y="4654040"/>
            <a:ext cx="4062580" cy="10609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/>
              <a:t>Se realiza el control PID y se imprimen resultados</a:t>
            </a:r>
          </a:p>
        </p:txBody>
      </p:sp>
      <p:sp>
        <p:nvSpPr>
          <p:cNvPr id="44" name="Left Arrow 43">
            <a:extLst>
              <a:ext uri="{FF2B5EF4-FFF2-40B4-BE49-F238E27FC236}">
                <a16:creationId xmlns:a16="http://schemas.microsoft.com/office/drawing/2014/main" xmlns="" id="{552F8DB8-2617-A74B-8E4A-2495DAF0195E}"/>
              </a:ext>
            </a:extLst>
          </p:cNvPr>
          <p:cNvSpPr/>
          <p:nvPr/>
        </p:nvSpPr>
        <p:spPr>
          <a:xfrm flipV="1">
            <a:off x="4554369" y="4918706"/>
            <a:ext cx="668231" cy="531628"/>
          </a:xfrm>
          <a:prstGeom prst="lef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xmlns="" id="{7FFDE75F-8BD8-184A-98FB-712EED8E69AE}"/>
              </a:ext>
            </a:extLst>
          </p:cNvPr>
          <p:cNvSpPr/>
          <p:nvPr/>
        </p:nvSpPr>
        <p:spPr>
          <a:xfrm>
            <a:off x="625474" y="5982854"/>
            <a:ext cx="3790952" cy="41244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/>
              <a:t>USB transmisión </a:t>
            </a:r>
          </a:p>
        </p:txBody>
      </p:sp>
      <p:cxnSp>
        <p:nvCxnSpPr>
          <p:cNvPr id="46" name="Curved Connector 45">
            <a:extLst>
              <a:ext uri="{FF2B5EF4-FFF2-40B4-BE49-F238E27FC236}">
                <a16:creationId xmlns:a16="http://schemas.microsoft.com/office/drawing/2014/main" xmlns="" id="{3E9A511E-2829-7548-AC25-3B64E0C3E5C8}"/>
              </a:ext>
            </a:extLst>
          </p:cNvPr>
          <p:cNvCxnSpPr>
            <a:cxnSpLocks/>
            <a:stCxn id="43" idx="2"/>
            <a:endCxn id="45" idx="0"/>
          </p:cNvCxnSpPr>
          <p:nvPr/>
        </p:nvCxnSpPr>
        <p:spPr>
          <a:xfrm rot="5400000">
            <a:off x="2387378" y="5848572"/>
            <a:ext cx="267854" cy="710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6945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4" grpId="0" animBg="1"/>
      <p:bldP spid="14" grpId="1" animBg="1"/>
      <p:bldP spid="16" grpId="0" animBg="1"/>
      <p:bldP spid="17" grpId="0" animBg="1"/>
      <p:bldP spid="19" grpId="0" animBg="1"/>
      <p:bldP spid="20" grpId="0" animBg="1"/>
      <p:bldP spid="21" grpId="0" animBg="1"/>
      <p:bldP spid="41" grpId="0" animBg="1"/>
      <p:bldP spid="42" grpId="0" animBg="1"/>
      <p:bldP spid="42" grpId="1" animBg="1"/>
      <p:bldP spid="43" grpId="0" animBg="1"/>
      <p:bldP spid="43" grpId="1" animBg="1"/>
      <p:bldP spid="44" grpId="0" animBg="1"/>
      <p:bldP spid="45" grpId="0" animBg="1"/>
      <p:bldP spid="45" grpId="1" animBg="1"/>
    </p:bld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{5003AB21-F3DA-2E4E-B727-D97829F2B1D1}tf10001123</Template>
  <TotalTime>552</TotalTime>
  <Words>700</Words>
  <Application>Microsoft Office PowerPoint</Application>
  <PresentationFormat>Personalizado</PresentationFormat>
  <Paragraphs>150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Dividend</vt:lpstr>
      <vt:lpstr>Universidad politécnica de Madrid  </vt:lpstr>
      <vt:lpstr>Contenido      </vt:lpstr>
      <vt:lpstr>OBJETIVOS</vt:lpstr>
      <vt:lpstr>DESARROLLO</vt:lpstr>
      <vt:lpstr>SOFTWARE - configuración</vt:lpstr>
      <vt:lpstr>SOFTWARE - IMPRESIÓN</vt:lpstr>
      <vt:lpstr>PROCESOS</vt:lpstr>
      <vt:lpstr>MÁQUINA DE ESTADOS</vt:lpstr>
      <vt:lpstr>Control pid</vt:lpstr>
      <vt:lpstr>Control pid</vt:lpstr>
      <vt:lpstr>Control pid</vt:lpstr>
      <vt:lpstr>caracterización</vt:lpstr>
      <vt:lpstr>CARACTERIZACIÓN</vt:lpstr>
      <vt:lpstr>SOFTWARE - FILTRADO</vt:lpstr>
      <vt:lpstr>demostración</vt:lpstr>
      <vt:lpstr>Desarrollo - HARDWARE</vt:lpstr>
      <vt:lpstr>Desarrollo - HARDWARE</vt:lpstr>
      <vt:lpstr>CONCLUSIONES Y RESULTADOS</vt:lpstr>
      <vt:lpstr>Universidad politécnica de Madrid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politécnica de Madrid  Escuela técnica superior de ingenieros de telecomunicación</dc:title>
  <dc:creator>pablo.bandrade@alumnos.upm.es</dc:creator>
  <cp:lastModifiedBy>gico</cp:lastModifiedBy>
  <cp:revision>48</cp:revision>
  <dcterms:created xsi:type="dcterms:W3CDTF">2018-01-23T16:40:21Z</dcterms:created>
  <dcterms:modified xsi:type="dcterms:W3CDTF">2018-01-29T10:39:05Z</dcterms:modified>
</cp:coreProperties>
</file>